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8"/>
  </p:notesMasterIdLst>
  <p:handoutMasterIdLst>
    <p:handoutMasterId r:id="rId9"/>
  </p:handoutMasterIdLst>
  <p:sldIdLst>
    <p:sldId id="443" r:id="rId5"/>
    <p:sldId id="584" r:id="rId6"/>
    <p:sldId id="469" r:id="rId7"/>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62BB21"/>
    <a:srgbClr val="CD363A"/>
    <a:srgbClr val="E5A924"/>
    <a:srgbClr val="7E2453"/>
    <a:srgbClr val="F26F23"/>
    <a:srgbClr val="404040"/>
    <a:srgbClr val="00ADEF"/>
    <a:srgbClr val="769A39"/>
    <a:srgbClr val="0C6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831"/>
  </p:normalViewPr>
  <p:slideViewPr>
    <p:cSldViewPr snapToGrid="0">
      <p:cViewPr varScale="1">
        <p:scale>
          <a:sx n="74" d="100"/>
          <a:sy n="74" d="100"/>
        </p:scale>
        <p:origin x="468" y="56"/>
      </p:cViewPr>
      <p:guideLst>
        <p:guide orient="horz" pos="2160"/>
        <p:guide pos="3840"/>
      </p:guideLst>
    </p:cSldViewPr>
  </p:slideViewPr>
  <p:notesTextViewPr>
    <p:cViewPr>
      <p:scale>
        <a:sx n="20" d="100"/>
        <a:sy n="20" d="100"/>
      </p:scale>
      <p:origin x="0" y="0"/>
    </p:cViewPr>
  </p:notesTextViewPr>
  <p:sorterViewPr>
    <p:cViewPr>
      <p:scale>
        <a:sx n="69" d="100"/>
        <a:sy n="69" d="100"/>
      </p:scale>
      <p:origin x="0" y="-2560"/>
    </p:cViewPr>
  </p:sorterViewPr>
  <p:notesViewPr>
    <p:cSldViewPr snapToGrid="0">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0385A9-19D8-454E-881B-EC9DC2CA071D}" type="datetimeFigureOut">
              <a:rPr lang="en-US" smtClean="0"/>
              <a:t>1/7/2026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298A-A03F-418F-998A-F7CA54F8BFE9}" type="slidenum">
              <a:rPr lang="en-US" smtClean="0"/>
              <a:t>‹#›</a:t>
            </a:fld>
            <a:endParaRPr lang="en-US" dirty="0"/>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8E764-F389-47A5-AFBF-F0A374920501}" type="datetimeFigureOut">
              <a:rPr lang="en-US" smtClean="0"/>
              <a:t>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A293B-1E24-4292-BEFE-5AA173ADF20A}" type="slidenum">
              <a:rPr lang="en-US" smtClean="0"/>
              <a:t>‹#›</a:t>
            </a:fld>
            <a:endParaRPr lang="en-US" dirty="0"/>
          </a:p>
        </p:txBody>
      </p:sp>
    </p:spTree>
    <p:extLst>
      <p:ext uri="{BB962C8B-B14F-4D97-AF65-F5344CB8AC3E}">
        <p14:creationId xmlns:p14="http://schemas.microsoft.com/office/powerpoint/2010/main" val="399106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A293B-1E24-4292-BEFE-5AA173ADF20A}" type="slidenum">
              <a:rPr lang="en-US" smtClean="0"/>
              <a:t>1</a:t>
            </a:fld>
            <a:endParaRPr lang="en-US" dirty="0"/>
          </a:p>
        </p:txBody>
      </p:sp>
    </p:spTree>
    <p:extLst>
      <p:ext uri="{BB962C8B-B14F-4D97-AF65-F5344CB8AC3E}">
        <p14:creationId xmlns:p14="http://schemas.microsoft.com/office/powerpoint/2010/main" val="395576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C8144-ABE2-9BE5-0A91-1CE4D8FF4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F84D3-8B41-0CEE-AE88-F663B40B82D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55DEACD-ADED-B039-2E9E-5C17B9228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64738E-A02E-64DD-BBFC-35D2B3150CB1}"/>
              </a:ext>
            </a:extLst>
          </p:cNvPr>
          <p:cNvSpPr>
            <a:spLocks noGrp="1"/>
          </p:cNvSpPr>
          <p:nvPr>
            <p:ph type="sldNum" sz="quarter" idx="5"/>
          </p:nvPr>
        </p:nvSpPr>
        <p:spPr/>
        <p:txBody>
          <a:bodyPr/>
          <a:lstStyle/>
          <a:p>
            <a:fld id="{FF9A293B-1E24-4292-BEFE-5AA173ADF20A}" type="slidenum">
              <a:rPr lang="en-US" smtClean="0"/>
              <a:t>2</a:t>
            </a:fld>
            <a:endParaRPr lang="en-US" dirty="0"/>
          </a:p>
        </p:txBody>
      </p:sp>
    </p:spTree>
    <p:extLst>
      <p:ext uri="{BB962C8B-B14F-4D97-AF65-F5344CB8AC3E}">
        <p14:creationId xmlns:p14="http://schemas.microsoft.com/office/powerpoint/2010/main" val="382787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CA90-B554-8975-569E-C894AB794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832CF-2666-D484-5BC0-70D53EF5028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C54602C-8981-3A9F-45DD-5958BB11B9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7EA10F-47F8-BF94-45BC-AB7D96725BB2}"/>
              </a:ext>
            </a:extLst>
          </p:cNvPr>
          <p:cNvSpPr>
            <a:spLocks noGrp="1"/>
          </p:cNvSpPr>
          <p:nvPr>
            <p:ph type="sldNum" sz="quarter" idx="5"/>
          </p:nvPr>
        </p:nvSpPr>
        <p:spPr/>
        <p:txBody>
          <a:bodyPr/>
          <a:lstStyle/>
          <a:p>
            <a:fld id="{FF9A293B-1E24-4292-BEFE-5AA173ADF20A}" type="slidenum">
              <a:rPr lang="en-US" smtClean="0"/>
              <a:t>3</a:t>
            </a:fld>
            <a:endParaRPr lang="en-US" dirty="0"/>
          </a:p>
        </p:txBody>
      </p:sp>
    </p:spTree>
    <p:extLst>
      <p:ext uri="{BB962C8B-B14F-4D97-AF65-F5344CB8AC3E}">
        <p14:creationId xmlns:p14="http://schemas.microsoft.com/office/powerpoint/2010/main" val="33906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9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7"/>
          <p:cNvSpPr>
            <a:spLocks noGrp="1"/>
          </p:cNvSpPr>
          <p:nvPr>
            <p:ph type="pic" sz="quarter" idx="13"/>
          </p:nvPr>
        </p:nvSpPr>
        <p:spPr>
          <a:xfrm>
            <a:off x="0" y="3672114"/>
            <a:ext cx="2438400" cy="2438400"/>
          </a:xfrm>
          <a:prstGeom prst="rect">
            <a:avLst/>
          </a:prstGeom>
        </p:spPr>
        <p:txBody>
          <a:bodyPr/>
          <a:lstStyle/>
          <a:p>
            <a:endParaRPr lang="en-US" dirty="0"/>
          </a:p>
        </p:txBody>
      </p:sp>
      <p:sp>
        <p:nvSpPr>
          <p:cNvPr id="11" name="Picture Placeholder 7"/>
          <p:cNvSpPr>
            <a:spLocks noGrp="1"/>
          </p:cNvSpPr>
          <p:nvPr>
            <p:ph type="pic" sz="quarter" idx="14"/>
          </p:nvPr>
        </p:nvSpPr>
        <p:spPr>
          <a:xfrm>
            <a:off x="2438400" y="3672114"/>
            <a:ext cx="2438400" cy="2438400"/>
          </a:xfrm>
          <a:prstGeom prst="rect">
            <a:avLst/>
          </a:prstGeom>
        </p:spPr>
        <p:txBody>
          <a:bodyPr/>
          <a:lstStyle/>
          <a:p>
            <a:endParaRPr lang="en-US" dirty="0"/>
          </a:p>
        </p:txBody>
      </p:sp>
      <p:sp>
        <p:nvSpPr>
          <p:cNvPr id="12" name="Picture Placeholder 7"/>
          <p:cNvSpPr>
            <a:spLocks noGrp="1"/>
          </p:cNvSpPr>
          <p:nvPr>
            <p:ph type="pic" sz="quarter" idx="15"/>
          </p:nvPr>
        </p:nvSpPr>
        <p:spPr>
          <a:xfrm>
            <a:off x="4876800" y="3672114"/>
            <a:ext cx="2438400" cy="2438400"/>
          </a:xfrm>
          <a:prstGeom prst="rect">
            <a:avLst/>
          </a:prstGeom>
        </p:spPr>
        <p:txBody>
          <a:bodyPr/>
          <a:lstStyle/>
          <a:p>
            <a:endParaRPr lang="en-US" dirty="0"/>
          </a:p>
        </p:txBody>
      </p:sp>
      <p:sp>
        <p:nvSpPr>
          <p:cNvPr id="13" name="Picture Placeholder 7"/>
          <p:cNvSpPr>
            <a:spLocks noGrp="1"/>
          </p:cNvSpPr>
          <p:nvPr>
            <p:ph type="pic" sz="quarter" idx="16"/>
          </p:nvPr>
        </p:nvSpPr>
        <p:spPr>
          <a:xfrm>
            <a:off x="7315200" y="3672114"/>
            <a:ext cx="2438400" cy="2438400"/>
          </a:xfrm>
          <a:prstGeom prst="rect">
            <a:avLst/>
          </a:prstGeom>
        </p:spPr>
        <p:txBody>
          <a:bodyPr/>
          <a:lstStyle/>
          <a:p>
            <a:endParaRPr lang="en-US" dirty="0"/>
          </a:p>
        </p:txBody>
      </p:sp>
      <p:sp>
        <p:nvSpPr>
          <p:cNvPr id="14" name="Picture Placeholder 7"/>
          <p:cNvSpPr>
            <a:spLocks noGrp="1"/>
          </p:cNvSpPr>
          <p:nvPr>
            <p:ph type="pic" sz="quarter" idx="17"/>
          </p:nvPr>
        </p:nvSpPr>
        <p:spPr>
          <a:xfrm>
            <a:off x="9753600" y="3672114"/>
            <a:ext cx="2438400" cy="2438400"/>
          </a:xfrm>
          <a:prstGeom prst="rect">
            <a:avLst/>
          </a:prstGeom>
        </p:spPr>
        <p:txBody>
          <a:bodyPr/>
          <a:lstStyle/>
          <a:p>
            <a:endParaRPr lang="en-US" dirty="0"/>
          </a:p>
        </p:txBody>
      </p:sp>
    </p:spTree>
    <p:extLst>
      <p:ext uri="{BB962C8B-B14F-4D97-AF65-F5344CB8AC3E}">
        <p14:creationId xmlns:p14="http://schemas.microsoft.com/office/powerpoint/2010/main" val="14335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1291769" y="2298744"/>
            <a:ext cx="3004457" cy="2882855"/>
          </a:xfrm>
          <a:prstGeom prst="rect">
            <a:avLst/>
          </a:prstGeom>
        </p:spPr>
        <p:txBody>
          <a:bodyPr/>
          <a:lstStyle/>
          <a:p>
            <a:endParaRPr lang="en-US" dirty="0"/>
          </a:p>
        </p:txBody>
      </p:sp>
      <p:sp>
        <p:nvSpPr>
          <p:cNvPr id="7" name="Picture Placeholder 7"/>
          <p:cNvSpPr>
            <a:spLocks noGrp="1"/>
          </p:cNvSpPr>
          <p:nvPr>
            <p:ph type="pic" sz="quarter" idx="14"/>
          </p:nvPr>
        </p:nvSpPr>
        <p:spPr>
          <a:xfrm>
            <a:off x="4625067" y="2298744"/>
            <a:ext cx="3004457" cy="2882855"/>
          </a:xfrm>
          <a:prstGeom prst="rect">
            <a:avLst/>
          </a:prstGeom>
        </p:spPr>
        <p:txBody>
          <a:bodyPr/>
          <a:lstStyle/>
          <a:p>
            <a:endParaRPr lang="en-US" dirty="0"/>
          </a:p>
        </p:txBody>
      </p:sp>
      <p:sp>
        <p:nvSpPr>
          <p:cNvPr id="8" name="Picture Placeholder 7"/>
          <p:cNvSpPr>
            <a:spLocks noGrp="1"/>
          </p:cNvSpPr>
          <p:nvPr>
            <p:ph type="pic" sz="quarter" idx="15"/>
          </p:nvPr>
        </p:nvSpPr>
        <p:spPr>
          <a:xfrm>
            <a:off x="7958363" y="2298744"/>
            <a:ext cx="3004457" cy="2882855"/>
          </a:xfrm>
          <a:prstGeom prst="rect">
            <a:avLst/>
          </a:prstGeom>
        </p:spPr>
        <p:txBody>
          <a:bodyPr/>
          <a:lstStyle/>
          <a:p>
            <a:endParaRPr lang="en-US" dirty="0"/>
          </a:p>
        </p:txBody>
      </p:sp>
    </p:spTree>
    <p:extLst>
      <p:ext uri="{BB962C8B-B14F-4D97-AF65-F5344CB8AC3E}">
        <p14:creationId xmlns:p14="http://schemas.microsoft.com/office/powerpoint/2010/main" val="209236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1323837" y="233566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6" name="Picture Placeholder 2"/>
          <p:cNvSpPr>
            <a:spLocks noGrp="1"/>
          </p:cNvSpPr>
          <p:nvPr>
            <p:ph type="pic" sz="quarter" idx="12"/>
          </p:nvPr>
        </p:nvSpPr>
        <p:spPr bwMode="auto">
          <a:xfrm>
            <a:off x="3947974" y="4225636"/>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 name="Picture Placeholder 2"/>
          <p:cNvSpPr>
            <a:spLocks noGrp="1"/>
          </p:cNvSpPr>
          <p:nvPr>
            <p:ph type="pic" sz="quarter" idx="13"/>
          </p:nvPr>
        </p:nvSpPr>
        <p:spPr bwMode="auto">
          <a:xfrm>
            <a:off x="3947974" y="2335667"/>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1475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bwMode="auto">
          <a:xfrm>
            <a:off x="8569184" y="233566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 name="Picture Placeholder 2"/>
          <p:cNvSpPr>
            <a:spLocks noGrp="1"/>
          </p:cNvSpPr>
          <p:nvPr>
            <p:ph type="pic" sz="quarter" idx="12"/>
          </p:nvPr>
        </p:nvSpPr>
        <p:spPr bwMode="auto">
          <a:xfrm>
            <a:off x="5941733" y="4225636"/>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8" name="Picture Placeholder 2"/>
          <p:cNvSpPr>
            <a:spLocks noGrp="1"/>
          </p:cNvSpPr>
          <p:nvPr>
            <p:ph type="pic" sz="quarter" idx="13"/>
          </p:nvPr>
        </p:nvSpPr>
        <p:spPr bwMode="auto">
          <a:xfrm>
            <a:off x="5941733" y="2335667"/>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90086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1"/>
          <p:cNvSpPr>
            <a:spLocks noGrp="1"/>
          </p:cNvSpPr>
          <p:nvPr>
            <p:ph type="pic" sz="quarter" idx="12"/>
          </p:nvPr>
        </p:nvSpPr>
        <p:spPr bwMode="auto">
          <a:xfrm>
            <a:off x="6095999"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 name="Picture Placeholder 1"/>
          <p:cNvSpPr>
            <a:spLocks noGrp="1"/>
          </p:cNvSpPr>
          <p:nvPr>
            <p:ph type="pic" sz="quarter" idx="10"/>
          </p:nvPr>
        </p:nvSpPr>
        <p:spPr bwMode="auto">
          <a:xfrm>
            <a:off x="972347"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8" name="Picture Placeholder 1"/>
          <p:cNvSpPr>
            <a:spLocks noGrp="1"/>
          </p:cNvSpPr>
          <p:nvPr>
            <p:ph type="pic" sz="quarter" idx="11"/>
          </p:nvPr>
        </p:nvSpPr>
        <p:spPr bwMode="auto">
          <a:xfrm>
            <a:off x="3534173"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10" name="Picture Placeholder 1"/>
          <p:cNvSpPr>
            <a:spLocks noGrp="1"/>
          </p:cNvSpPr>
          <p:nvPr>
            <p:ph type="pic" sz="quarter" idx="13"/>
          </p:nvPr>
        </p:nvSpPr>
        <p:spPr bwMode="auto">
          <a:xfrm>
            <a:off x="8657825"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60276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auto">
          <a:xfrm>
            <a:off x="0" y="0"/>
            <a:ext cx="12192000" cy="3255818"/>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881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6082145"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9151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554182" y="595116"/>
            <a:ext cx="11083636" cy="5667768"/>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1104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2"/>
          <p:cNvSpPr>
            <a:spLocks noGrp="1"/>
          </p:cNvSpPr>
          <p:nvPr>
            <p:ph type="pic" sz="quarter" idx="52"/>
          </p:nvPr>
        </p:nvSpPr>
        <p:spPr>
          <a:xfrm>
            <a:off x="3305694" y="2355619"/>
            <a:ext cx="2133600" cy="2133600"/>
          </a:xfrm>
          <a:prstGeom prst="ellipse">
            <a:avLst/>
          </a:prstGeom>
        </p:spPr>
        <p:txBody>
          <a:bodyPr/>
          <a:lstStyle/>
          <a:p>
            <a:endParaRPr lang="en-US" dirty="0"/>
          </a:p>
        </p:txBody>
      </p:sp>
      <p:sp>
        <p:nvSpPr>
          <p:cNvPr id="4" name="Picture Placeholder 3"/>
          <p:cNvSpPr>
            <a:spLocks noGrp="1"/>
          </p:cNvSpPr>
          <p:nvPr>
            <p:ph type="pic" sz="quarter" idx="51"/>
          </p:nvPr>
        </p:nvSpPr>
        <p:spPr>
          <a:xfrm>
            <a:off x="6963294" y="2355619"/>
            <a:ext cx="2133600" cy="2133600"/>
          </a:xfrm>
          <a:prstGeom prst="ellipse">
            <a:avLst/>
          </a:prstGeom>
        </p:spPr>
        <p:txBody>
          <a:bodyPr/>
          <a:lstStyle/>
          <a:p>
            <a:endParaRPr lang="en-US" dirty="0"/>
          </a:p>
        </p:txBody>
      </p:sp>
    </p:spTree>
    <p:extLst>
      <p:ext uri="{BB962C8B-B14F-4D97-AF65-F5344CB8AC3E}">
        <p14:creationId xmlns:p14="http://schemas.microsoft.com/office/powerpoint/2010/main" val="179069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2"/>
          <p:cNvSpPr>
            <a:spLocks noGrp="1"/>
          </p:cNvSpPr>
          <p:nvPr>
            <p:ph type="pic" sz="quarter" idx="52"/>
          </p:nvPr>
        </p:nvSpPr>
        <p:spPr>
          <a:xfrm>
            <a:off x="1424247" y="2053590"/>
            <a:ext cx="1939636" cy="1939636"/>
          </a:xfrm>
          <a:prstGeom prst="ellipse">
            <a:avLst/>
          </a:prstGeom>
        </p:spPr>
        <p:txBody>
          <a:bodyPr/>
          <a:lstStyle/>
          <a:p>
            <a:endParaRPr lang="en-US" dirty="0"/>
          </a:p>
        </p:txBody>
      </p:sp>
    </p:spTree>
    <p:extLst>
      <p:ext uri="{BB962C8B-B14F-4D97-AF65-F5344CB8AC3E}">
        <p14:creationId xmlns:p14="http://schemas.microsoft.com/office/powerpoint/2010/main" val="41875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318028" y="2263691"/>
            <a:ext cx="7354609" cy="1961961"/>
          </a:xfrm>
          <a:prstGeom prst="rect">
            <a:avLst/>
          </a:prstGeom>
        </p:spPr>
        <p:txBody>
          <a:bodyPr/>
          <a:lstStyle/>
          <a:p>
            <a:endParaRPr lang="en-US" dirty="0"/>
          </a:p>
        </p:txBody>
      </p:sp>
    </p:spTree>
    <p:extLst>
      <p:ext uri="{BB962C8B-B14F-4D97-AF65-F5344CB8AC3E}">
        <p14:creationId xmlns:p14="http://schemas.microsoft.com/office/powerpoint/2010/main" val="811901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6082145"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69269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12192000"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88550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bwMode="auto">
          <a:xfrm>
            <a:off x="5890989" y="2292914"/>
            <a:ext cx="4697188" cy="156793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 name="Picture Placeholder 1"/>
          <p:cNvSpPr>
            <a:spLocks noGrp="1"/>
          </p:cNvSpPr>
          <p:nvPr>
            <p:ph type="pic" sz="quarter" idx="11"/>
          </p:nvPr>
        </p:nvSpPr>
        <p:spPr bwMode="auto">
          <a:xfrm>
            <a:off x="5890989" y="3989709"/>
            <a:ext cx="2282167" cy="156793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10" name="Picture Placeholder 1"/>
          <p:cNvSpPr>
            <a:spLocks noGrp="1"/>
          </p:cNvSpPr>
          <p:nvPr>
            <p:ph type="pic" sz="quarter" idx="12"/>
          </p:nvPr>
        </p:nvSpPr>
        <p:spPr bwMode="auto">
          <a:xfrm>
            <a:off x="8306010" y="3989709"/>
            <a:ext cx="2282167" cy="156793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582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08C52-A738-7A41-8C3B-D3E0D8860CCE}"/>
              </a:ext>
            </a:extLst>
          </p:cNvPr>
          <p:cNvSpPr>
            <a:spLocks noGrp="1"/>
          </p:cNvSpPr>
          <p:nvPr>
            <p:ph type="pic" sz="quarter" idx="10"/>
          </p:nvPr>
        </p:nvSpPr>
        <p:spPr>
          <a:xfrm>
            <a:off x="1817919" y="2354428"/>
            <a:ext cx="2095200" cy="1508400"/>
          </a:xfrm>
          <a:prstGeom prst="rect">
            <a:avLst/>
          </a:prstGeom>
        </p:spPr>
        <p:txBody>
          <a:bodyPr/>
          <a:lstStyle/>
          <a:p>
            <a:endParaRPr lang="en-US" dirty="0"/>
          </a:p>
        </p:txBody>
      </p:sp>
      <p:sp>
        <p:nvSpPr>
          <p:cNvPr id="7" name="Picture Placeholder 10">
            <a:extLst>
              <a:ext uri="{FF2B5EF4-FFF2-40B4-BE49-F238E27FC236}">
                <a16:creationId xmlns:a16="http://schemas.microsoft.com/office/drawing/2014/main" id="{CB1DC710-AEB4-B642-9FCE-A36E29C9F7CF}"/>
              </a:ext>
            </a:extLst>
          </p:cNvPr>
          <p:cNvSpPr>
            <a:spLocks noGrp="1"/>
          </p:cNvSpPr>
          <p:nvPr>
            <p:ph type="pic" sz="quarter" idx="11"/>
          </p:nvPr>
        </p:nvSpPr>
        <p:spPr>
          <a:xfrm>
            <a:off x="4019691" y="2354428"/>
            <a:ext cx="2095200" cy="1508400"/>
          </a:xfrm>
          <a:prstGeom prst="rect">
            <a:avLst/>
          </a:prstGeom>
        </p:spPr>
        <p:txBody>
          <a:bodyPr/>
          <a:lstStyle/>
          <a:p>
            <a:endParaRPr lang="en-US" dirty="0"/>
          </a:p>
        </p:txBody>
      </p:sp>
      <p:sp>
        <p:nvSpPr>
          <p:cNvPr id="13" name="Picture Placeholder 10">
            <a:extLst>
              <a:ext uri="{FF2B5EF4-FFF2-40B4-BE49-F238E27FC236}">
                <a16:creationId xmlns:a16="http://schemas.microsoft.com/office/drawing/2014/main" id="{22606536-5D04-944F-8D97-52004ACD16A1}"/>
              </a:ext>
            </a:extLst>
          </p:cNvPr>
          <p:cNvSpPr>
            <a:spLocks noGrp="1"/>
          </p:cNvSpPr>
          <p:nvPr>
            <p:ph type="pic" sz="quarter" idx="12"/>
          </p:nvPr>
        </p:nvSpPr>
        <p:spPr>
          <a:xfrm>
            <a:off x="6221163" y="2354428"/>
            <a:ext cx="2095200" cy="1508400"/>
          </a:xfrm>
          <a:prstGeom prst="rect">
            <a:avLst/>
          </a:prstGeom>
        </p:spPr>
        <p:txBody>
          <a:bodyPr/>
          <a:lstStyle/>
          <a:p>
            <a:endParaRPr lang="en-US" dirty="0"/>
          </a:p>
        </p:txBody>
      </p:sp>
      <p:sp>
        <p:nvSpPr>
          <p:cNvPr id="14" name="Picture Placeholder 10">
            <a:extLst>
              <a:ext uri="{FF2B5EF4-FFF2-40B4-BE49-F238E27FC236}">
                <a16:creationId xmlns:a16="http://schemas.microsoft.com/office/drawing/2014/main" id="{8758F185-5B15-514D-B707-D3189A6EB229}"/>
              </a:ext>
            </a:extLst>
          </p:cNvPr>
          <p:cNvSpPr>
            <a:spLocks noGrp="1"/>
          </p:cNvSpPr>
          <p:nvPr>
            <p:ph type="pic" sz="quarter" idx="13"/>
          </p:nvPr>
        </p:nvSpPr>
        <p:spPr>
          <a:xfrm>
            <a:off x="8422635" y="2354428"/>
            <a:ext cx="2095200" cy="1508400"/>
          </a:xfrm>
          <a:prstGeom prst="rect">
            <a:avLst/>
          </a:prstGeom>
        </p:spPr>
        <p:txBody>
          <a:bodyPr/>
          <a:lstStyle/>
          <a:p>
            <a:endParaRPr lang="en-US" dirty="0"/>
          </a:p>
        </p:txBody>
      </p:sp>
    </p:spTree>
    <p:extLst>
      <p:ext uri="{BB962C8B-B14F-4D97-AF65-F5344CB8AC3E}">
        <p14:creationId xmlns:p14="http://schemas.microsoft.com/office/powerpoint/2010/main" val="330866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12192000"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1213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7560D5-5915-E646-8186-EFC88ABD09A8}"/>
              </a:ext>
            </a:extLst>
          </p:cNvPr>
          <p:cNvSpPr>
            <a:spLocks noGrp="1"/>
          </p:cNvSpPr>
          <p:nvPr>
            <p:ph type="pic" sz="quarter" idx="10"/>
          </p:nvPr>
        </p:nvSpPr>
        <p:spPr>
          <a:xfrm>
            <a:off x="1257502" y="2397072"/>
            <a:ext cx="2437200" cy="3463199"/>
          </a:xfrm>
          <a:prstGeom prst="rect">
            <a:avLst/>
          </a:prstGeom>
        </p:spPr>
        <p:txBody>
          <a:bodyPr/>
          <a:lstStyle/>
          <a:p>
            <a:endParaRPr lang="en-US" dirty="0"/>
          </a:p>
        </p:txBody>
      </p:sp>
    </p:spTree>
    <p:extLst>
      <p:ext uri="{BB962C8B-B14F-4D97-AF65-F5344CB8AC3E}">
        <p14:creationId xmlns:p14="http://schemas.microsoft.com/office/powerpoint/2010/main" val="1495348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3311236"/>
            <a:ext cx="12192000" cy="354676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24221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12192000"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15079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27A23C-1F1A-C143-AB23-886104D8ED36}"/>
              </a:ext>
            </a:extLst>
          </p:cNvPr>
          <p:cNvSpPr>
            <a:spLocks noGrp="1"/>
          </p:cNvSpPr>
          <p:nvPr>
            <p:ph type="pic" sz="quarter" idx="10"/>
          </p:nvPr>
        </p:nvSpPr>
        <p:spPr>
          <a:xfrm>
            <a:off x="4988858" y="3105953"/>
            <a:ext cx="2264400" cy="3967200"/>
          </a:xfrm>
          <a:prstGeom prst="rect">
            <a:avLst/>
          </a:prstGeom>
        </p:spPr>
        <p:txBody>
          <a:bodyPr/>
          <a:lstStyle/>
          <a:p>
            <a:endParaRPr lang="en-US" dirty="0"/>
          </a:p>
        </p:txBody>
      </p:sp>
    </p:spTree>
    <p:extLst>
      <p:ext uri="{BB962C8B-B14F-4D97-AF65-F5344CB8AC3E}">
        <p14:creationId xmlns:p14="http://schemas.microsoft.com/office/powerpoint/2010/main" val="3532707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6CD6A9-984D-BC46-8425-6A3E351A362A}"/>
              </a:ext>
            </a:extLst>
          </p:cNvPr>
          <p:cNvSpPr>
            <a:spLocks noGrp="1"/>
          </p:cNvSpPr>
          <p:nvPr>
            <p:ph type="pic" sz="quarter" idx="10"/>
          </p:nvPr>
        </p:nvSpPr>
        <p:spPr>
          <a:xfrm>
            <a:off x="7922872" y="1769840"/>
            <a:ext cx="1897199" cy="3225600"/>
          </a:xfrm>
          <a:prstGeom prst="rect">
            <a:avLst/>
          </a:prstGeom>
        </p:spPr>
        <p:txBody>
          <a:bodyPr/>
          <a:lstStyle/>
          <a:p>
            <a:endParaRPr lang="en-US" dirty="0"/>
          </a:p>
        </p:txBody>
      </p:sp>
    </p:spTree>
    <p:extLst>
      <p:ext uri="{BB962C8B-B14F-4D97-AF65-F5344CB8AC3E}">
        <p14:creationId xmlns:p14="http://schemas.microsoft.com/office/powerpoint/2010/main" val="273302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CF73148-D626-D840-A02C-ACAC6A4A832F}"/>
              </a:ext>
            </a:extLst>
          </p:cNvPr>
          <p:cNvSpPr>
            <a:spLocks noGrp="1"/>
          </p:cNvSpPr>
          <p:nvPr>
            <p:ph type="pic" sz="quarter" idx="10"/>
          </p:nvPr>
        </p:nvSpPr>
        <p:spPr>
          <a:xfrm>
            <a:off x="2614611" y="2395725"/>
            <a:ext cx="2844000" cy="2844000"/>
          </a:xfrm>
          <a:prstGeom prst="rect">
            <a:avLst/>
          </a:prstGeom>
        </p:spPr>
        <p:txBody>
          <a:bodyPr/>
          <a:lstStyle/>
          <a:p>
            <a:endParaRPr lang="en-US" dirty="0"/>
          </a:p>
        </p:txBody>
      </p:sp>
    </p:spTree>
    <p:extLst>
      <p:ext uri="{BB962C8B-B14F-4D97-AF65-F5344CB8AC3E}">
        <p14:creationId xmlns:p14="http://schemas.microsoft.com/office/powerpoint/2010/main" val="2305148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D945A1-EB40-EC45-A526-218B27763CCD}"/>
              </a:ext>
            </a:extLst>
          </p:cNvPr>
          <p:cNvSpPr>
            <a:spLocks noGrp="1"/>
          </p:cNvSpPr>
          <p:nvPr>
            <p:ph type="pic" sz="quarter" idx="10"/>
          </p:nvPr>
        </p:nvSpPr>
        <p:spPr>
          <a:xfrm>
            <a:off x="2328863" y="4201801"/>
            <a:ext cx="2253600" cy="3967200"/>
          </a:xfrm>
          <a:prstGeom prst="rect">
            <a:avLst/>
          </a:prstGeom>
        </p:spPr>
        <p:txBody>
          <a:bodyPr/>
          <a:lstStyle/>
          <a:p>
            <a:endParaRPr lang="en-US" dirty="0"/>
          </a:p>
        </p:txBody>
      </p:sp>
      <p:sp>
        <p:nvSpPr>
          <p:cNvPr id="11" name="Picture Placeholder 3">
            <a:extLst>
              <a:ext uri="{FF2B5EF4-FFF2-40B4-BE49-F238E27FC236}">
                <a16:creationId xmlns:a16="http://schemas.microsoft.com/office/drawing/2014/main" id="{1573B3D7-CF3E-B646-A105-310CD0C8F9B3}"/>
              </a:ext>
            </a:extLst>
          </p:cNvPr>
          <p:cNvSpPr>
            <a:spLocks noGrp="1"/>
          </p:cNvSpPr>
          <p:nvPr>
            <p:ph type="pic" sz="quarter" idx="11"/>
          </p:nvPr>
        </p:nvSpPr>
        <p:spPr>
          <a:xfrm>
            <a:off x="4926590" y="2999827"/>
            <a:ext cx="2253600" cy="3967200"/>
          </a:xfrm>
          <a:prstGeom prst="rect">
            <a:avLst/>
          </a:prstGeom>
        </p:spPr>
        <p:txBody>
          <a:bodyPr/>
          <a:lstStyle/>
          <a:p>
            <a:endParaRPr lang="en-US" dirty="0"/>
          </a:p>
        </p:txBody>
      </p:sp>
      <p:sp>
        <p:nvSpPr>
          <p:cNvPr id="12" name="Picture Placeholder 3">
            <a:extLst>
              <a:ext uri="{FF2B5EF4-FFF2-40B4-BE49-F238E27FC236}">
                <a16:creationId xmlns:a16="http://schemas.microsoft.com/office/drawing/2014/main" id="{E0755A6F-1807-C44C-A5AB-F712208D049A}"/>
              </a:ext>
            </a:extLst>
          </p:cNvPr>
          <p:cNvSpPr>
            <a:spLocks noGrp="1"/>
          </p:cNvSpPr>
          <p:nvPr>
            <p:ph type="pic" sz="quarter" idx="12"/>
          </p:nvPr>
        </p:nvSpPr>
        <p:spPr>
          <a:xfrm>
            <a:off x="7527575" y="4220214"/>
            <a:ext cx="2253600" cy="3967200"/>
          </a:xfrm>
          <a:prstGeom prst="rect">
            <a:avLst/>
          </a:prstGeom>
        </p:spPr>
        <p:txBody>
          <a:bodyPr/>
          <a:lstStyle/>
          <a:p>
            <a:endParaRPr lang="en-US" dirty="0"/>
          </a:p>
        </p:txBody>
      </p:sp>
    </p:spTree>
    <p:extLst>
      <p:ext uri="{BB962C8B-B14F-4D97-AF65-F5344CB8AC3E}">
        <p14:creationId xmlns:p14="http://schemas.microsoft.com/office/powerpoint/2010/main" val="1530155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2E5BB94-5F11-D948-83EA-DBF8144A346A}"/>
              </a:ext>
            </a:extLst>
          </p:cNvPr>
          <p:cNvSpPr>
            <a:spLocks noGrp="1"/>
          </p:cNvSpPr>
          <p:nvPr>
            <p:ph type="pic" sz="quarter" idx="10"/>
          </p:nvPr>
        </p:nvSpPr>
        <p:spPr>
          <a:xfrm>
            <a:off x="8739679" y="1505368"/>
            <a:ext cx="1890000" cy="3344399"/>
          </a:xfrm>
          <a:prstGeom prst="rect">
            <a:avLst/>
          </a:prstGeom>
        </p:spPr>
        <p:txBody>
          <a:bodyPr/>
          <a:lstStyle/>
          <a:p>
            <a:endParaRPr lang="en-US" dirty="0"/>
          </a:p>
        </p:txBody>
      </p:sp>
    </p:spTree>
    <p:extLst>
      <p:ext uri="{BB962C8B-B14F-4D97-AF65-F5344CB8AC3E}">
        <p14:creationId xmlns:p14="http://schemas.microsoft.com/office/powerpoint/2010/main" val="2133136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55F31E-8AE4-EC4B-89A0-277F45D8AF68}"/>
              </a:ext>
            </a:extLst>
          </p:cNvPr>
          <p:cNvSpPr>
            <a:spLocks noGrp="1"/>
          </p:cNvSpPr>
          <p:nvPr>
            <p:ph type="pic" sz="quarter" idx="10"/>
          </p:nvPr>
        </p:nvSpPr>
        <p:spPr>
          <a:xfrm>
            <a:off x="1156447" y="2124000"/>
            <a:ext cx="2750400" cy="4734000"/>
          </a:xfrm>
          <a:prstGeom prst="rect">
            <a:avLst/>
          </a:prstGeom>
        </p:spPr>
        <p:txBody>
          <a:bodyPr/>
          <a:lstStyle/>
          <a:p>
            <a:endParaRPr lang="en-US" dirty="0"/>
          </a:p>
        </p:txBody>
      </p:sp>
    </p:spTree>
    <p:extLst>
      <p:ext uri="{BB962C8B-B14F-4D97-AF65-F5344CB8AC3E}">
        <p14:creationId xmlns:p14="http://schemas.microsoft.com/office/powerpoint/2010/main" val="3748754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B5086D-7F05-E343-A183-BAF7F8990D72}"/>
              </a:ext>
            </a:extLst>
          </p:cNvPr>
          <p:cNvSpPr>
            <a:spLocks noGrp="1"/>
          </p:cNvSpPr>
          <p:nvPr>
            <p:ph type="pic" sz="quarter" idx="10"/>
          </p:nvPr>
        </p:nvSpPr>
        <p:spPr>
          <a:xfrm>
            <a:off x="1419923" y="2057729"/>
            <a:ext cx="3384000" cy="2163600"/>
          </a:xfrm>
          <a:prstGeom prst="rect">
            <a:avLst/>
          </a:prstGeom>
        </p:spPr>
        <p:txBody>
          <a:bodyPr/>
          <a:lstStyle/>
          <a:p>
            <a:endParaRPr lang="en-US" dirty="0"/>
          </a:p>
        </p:txBody>
      </p:sp>
    </p:spTree>
    <p:extLst>
      <p:ext uri="{BB962C8B-B14F-4D97-AF65-F5344CB8AC3E}">
        <p14:creationId xmlns:p14="http://schemas.microsoft.com/office/powerpoint/2010/main" val="900425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EAB6E0-3F33-334F-ADE1-08C010C7D35A}"/>
              </a:ext>
            </a:extLst>
          </p:cNvPr>
          <p:cNvSpPr>
            <a:spLocks noGrp="1"/>
          </p:cNvSpPr>
          <p:nvPr>
            <p:ph type="pic" sz="quarter" idx="10"/>
          </p:nvPr>
        </p:nvSpPr>
        <p:spPr>
          <a:xfrm>
            <a:off x="7715833" y="2072319"/>
            <a:ext cx="3384000" cy="2163600"/>
          </a:xfrm>
          <a:prstGeom prst="rect">
            <a:avLst/>
          </a:prstGeom>
        </p:spPr>
        <p:txBody>
          <a:bodyPr/>
          <a:lstStyle/>
          <a:p>
            <a:endParaRPr lang="en-US" dirty="0"/>
          </a:p>
        </p:txBody>
      </p:sp>
    </p:spTree>
    <p:extLst>
      <p:ext uri="{BB962C8B-B14F-4D97-AF65-F5344CB8AC3E}">
        <p14:creationId xmlns:p14="http://schemas.microsoft.com/office/powerpoint/2010/main" val="1592303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9FB28-4578-2740-B0F7-D478F92F0990}"/>
              </a:ext>
            </a:extLst>
          </p:cNvPr>
          <p:cNvSpPr>
            <a:spLocks noGrp="1"/>
          </p:cNvSpPr>
          <p:nvPr>
            <p:ph type="pic" sz="quarter" idx="10"/>
          </p:nvPr>
        </p:nvSpPr>
        <p:spPr>
          <a:xfrm>
            <a:off x="1068646" y="1865313"/>
            <a:ext cx="3384000" cy="2163600"/>
          </a:xfrm>
          <a:prstGeom prst="rect">
            <a:avLst/>
          </a:prstGeom>
        </p:spPr>
        <p:txBody>
          <a:bodyPr/>
          <a:lstStyle/>
          <a:p>
            <a:endParaRPr lang="en-US" dirty="0"/>
          </a:p>
        </p:txBody>
      </p:sp>
    </p:spTree>
    <p:extLst>
      <p:ext uri="{BB962C8B-B14F-4D97-AF65-F5344CB8AC3E}">
        <p14:creationId xmlns:p14="http://schemas.microsoft.com/office/powerpoint/2010/main" val="1180620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F5B008-13FD-FC46-A49C-C66855C7A238}"/>
              </a:ext>
            </a:extLst>
          </p:cNvPr>
          <p:cNvSpPr>
            <a:spLocks noGrp="1"/>
          </p:cNvSpPr>
          <p:nvPr>
            <p:ph type="pic" sz="quarter" idx="10"/>
          </p:nvPr>
        </p:nvSpPr>
        <p:spPr>
          <a:xfrm>
            <a:off x="7006361" y="2118584"/>
            <a:ext cx="3384000" cy="2163600"/>
          </a:xfrm>
          <a:prstGeom prst="rect">
            <a:avLst/>
          </a:prstGeom>
        </p:spPr>
        <p:txBody>
          <a:bodyPr/>
          <a:lstStyle/>
          <a:p>
            <a:endParaRPr lang="en-US" dirty="0"/>
          </a:p>
        </p:txBody>
      </p:sp>
    </p:spTree>
    <p:extLst>
      <p:ext uri="{BB962C8B-B14F-4D97-AF65-F5344CB8AC3E}">
        <p14:creationId xmlns:p14="http://schemas.microsoft.com/office/powerpoint/2010/main" val="364236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2663597"/>
            <a:ext cx="12192000" cy="2437041"/>
          </a:xfrm>
          <a:prstGeom prst="rect">
            <a:avLst/>
          </a:prstGeom>
        </p:spPr>
        <p:txBody>
          <a:bodyPr/>
          <a:lstStyle/>
          <a:p>
            <a:endParaRPr lang="en-US" dirty="0"/>
          </a:p>
        </p:txBody>
      </p:sp>
    </p:spTree>
    <p:extLst>
      <p:ext uri="{BB962C8B-B14F-4D97-AF65-F5344CB8AC3E}">
        <p14:creationId xmlns:p14="http://schemas.microsoft.com/office/powerpoint/2010/main" val="392597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21">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1485900" y="2395726"/>
            <a:ext cx="2843213" cy="2843213"/>
          </a:xfrm>
          <a:prstGeom prst="rect">
            <a:avLst/>
          </a:prstGeom>
        </p:spPr>
        <p:txBody>
          <a:bodyPr/>
          <a:lstStyle/>
          <a:p>
            <a:endParaRPr lang="en-US" dirty="0"/>
          </a:p>
        </p:txBody>
      </p:sp>
      <p:sp>
        <p:nvSpPr>
          <p:cNvPr id="6" name="Picture Placeholder 3"/>
          <p:cNvSpPr>
            <a:spLocks noGrp="1"/>
          </p:cNvSpPr>
          <p:nvPr>
            <p:ph type="pic" sz="quarter" idx="11"/>
          </p:nvPr>
        </p:nvSpPr>
        <p:spPr>
          <a:xfrm>
            <a:off x="4614861" y="2395725"/>
            <a:ext cx="2843213" cy="2843213"/>
          </a:xfrm>
          <a:prstGeom prst="rect">
            <a:avLst/>
          </a:prstGeom>
        </p:spPr>
        <p:txBody>
          <a:bodyPr/>
          <a:lstStyle/>
          <a:p>
            <a:endParaRPr lang="en-US" dirty="0"/>
          </a:p>
        </p:txBody>
      </p:sp>
      <p:sp>
        <p:nvSpPr>
          <p:cNvPr id="7" name="Picture Placeholder 3"/>
          <p:cNvSpPr>
            <a:spLocks noGrp="1"/>
          </p:cNvSpPr>
          <p:nvPr>
            <p:ph type="pic" sz="quarter" idx="12"/>
          </p:nvPr>
        </p:nvSpPr>
        <p:spPr>
          <a:xfrm>
            <a:off x="7743822" y="2395724"/>
            <a:ext cx="2843213" cy="2843213"/>
          </a:xfrm>
          <a:prstGeom prst="rect">
            <a:avLst/>
          </a:prstGeom>
        </p:spPr>
        <p:txBody>
          <a:bodyPr/>
          <a:lstStyle/>
          <a:p>
            <a:endParaRPr lang="en-US" dirty="0"/>
          </a:p>
        </p:txBody>
      </p:sp>
    </p:spTree>
    <p:extLst>
      <p:ext uri="{BB962C8B-B14F-4D97-AF65-F5344CB8AC3E}">
        <p14:creationId xmlns:p14="http://schemas.microsoft.com/office/powerpoint/2010/main" val="107029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4">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4549" y="2249578"/>
            <a:ext cx="1514475" cy="1363182"/>
          </a:xfrm>
          <a:prstGeom prst="rect">
            <a:avLst/>
          </a:prstGeom>
        </p:spPr>
        <p:txBody>
          <a:bodyPr/>
          <a:lstStyle/>
          <a:p>
            <a:endParaRPr lang="en-US" dirty="0"/>
          </a:p>
        </p:txBody>
      </p:sp>
      <p:sp>
        <p:nvSpPr>
          <p:cNvPr id="11" name="Picture Placeholder 3"/>
          <p:cNvSpPr>
            <a:spLocks noGrp="1"/>
          </p:cNvSpPr>
          <p:nvPr>
            <p:ph type="pic" sz="quarter" idx="11"/>
          </p:nvPr>
        </p:nvSpPr>
        <p:spPr>
          <a:xfrm>
            <a:off x="4257674" y="2249578"/>
            <a:ext cx="1514475" cy="1363182"/>
          </a:xfrm>
          <a:prstGeom prst="rect">
            <a:avLst/>
          </a:prstGeom>
        </p:spPr>
        <p:txBody>
          <a:bodyPr/>
          <a:lstStyle/>
          <a:p>
            <a:endParaRPr lang="en-US" dirty="0"/>
          </a:p>
        </p:txBody>
      </p:sp>
      <p:sp>
        <p:nvSpPr>
          <p:cNvPr id="12" name="Picture Placeholder 3"/>
          <p:cNvSpPr>
            <a:spLocks noGrp="1"/>
          </p:cNvSpPr>
          <p:nvPr>
            <p:ph type="pic" sz="quarter" idx="12"/>
          </p:nvPr>
        </p:nvSpPr>
        <p:spPr>
          <a:xfrm>
            <a:off x="6400799" y="2249578"/>
            <a:ext cx="1514475" cy="1363182"/>
          </a:xfrm>
          <a:prstGeom prst="rect">
            <a:avLst/>
          </a:prstGeom>
        </p:spPr>
        <p:txBody>
          <a:bodyPr/>
          <a:lstStyle/>
          <a:p>
            <a:endParaRPr lang="en-US" dirty="0"/>
          </a:p>
        </p:txBody>
      </p:sp>
      <p:sp>
        <p:nvSpPr>
          <p:cNvPr id="13" name="Picture Placeholder 3"/>
          <p:cNvSpPr>
            <a:spLocks noGrp="1"/>
          </p:cNvSpPr>
          <p:nvPr>
            <p:ph type="pic" sz="quarter" idx="13"/>
          </p:nvPr>
        </p:nvSpPr>
        <p:spPr>
          <a:xfrm>
            <a:off x="8543924" y="2249578"/>
            <a:ext cx="1514475" cy="1363182"/>
          </a:xfrm>
          <a:prstGeom prst="rect">
            <a:avLst/>
          </a:prstGeom>
        </p:spPr>
        <p:txBody>
          <a:bodyPr/>
          <a:lstStyle/>
          <a:p>
            <a:endParaRPr lang="en-US" dirty="0"/>
          </a:p>
        </p:txBody>
      </p:sp>
      <p:sp>
        <p:nvSpPr>
          <p:cNvPr id="14" name="Picture Placeholder 3"/>
          <p:cNvSpPr>
            <a:spLocks noGrp="1"/>
          </p:cNvSpPr>
          <p:nvPr>
            <p:ph type="pic" sz="quarter" idx="14"/>
          </p:nvPr>
        </p:nvSpPr>
        <p:spPr>
          <a:xfrm>
            <a:off x="2114549" y="4404392"/>
            <a:ext cx="1514475" cy="1363182"/>
          </a:xfrm>
          <a:prstGeom prst="rect">
            <a:avLst/>
          </a:prstGeom>
        </p:spPr>
        <p:txBody>
          <a:bodyPr/>
          <a:lstStyle/>
          <a:p>
            <a:endParaRPr lang="en-US" dirty="0"/>
          </a:p>
        </p:txBody>
      </p:sp>
      <p:sp>
        <p:nvSpPr>
          <p:cNvPr id="15" name="Picture Placeholder 3"/>
          <p:cNvSpPr>
            <a:spLocks noGrp="1"/>
          </p:cNvSpPr>
          <p:nvPr>
            <p:ph type="pic" sz="quarter" idx="15"/>
          </p:nvPr>
        </p:nvSpPr>
        <p:spPr>
          <a:xfrm>
            <a:off x="4257674" y="4404392"/>
            <a:ext cx="1514475" cy="1363182"/>
          </a:xfrm>
          <a:prstGeom prst="rect">
            <a:avLst/>
          </a:prstGeom>
        </p:spPr>
        <p:txBody>
          <a:bodyPr/>
          <a:lstStyle/>
          <a:p>
            <a:endParaRPr lang="en-US" dirty="0"/>
          </a:p>
        </p:txBody>
      </p:sp>
      <p:sp>
        <p:nvSpPr>
          <p:cNvPr id="16" name="Picture Placeholder 3"/>
          <p:cNvSpPr>
            <a:spLocks noGrp="1"/>
          </p:cNvSpPr>
          <p:nvPr>
            <p:ph type="pic" sz="quarter" idx="16"/>
          </p:nvPr>
        </p:nvSpPr>
        <p:spPr>
          <a:xfrm>
            <a:off x="6400799" y="4404392"/>
            <a:ext cx="1514475" cy="1363182"/>
          </a:xfrm>
          <a:prstGeom prst="rect">
            <a:avLst/>
          </a:prstGeom>
        </p:spPr>
        <p:txBody>
          <a:bodyPr/>
          <a:lstStyle/>
          <a:p>
            <a:endParaRPr lang="en-US" dirty="0"/>
          </a:p>
        </p:txBody>
      </p:sp>
      <p:sp>
        <p:nvSpPr>
          <p:cNvPr id="17" name="Picture Placeholder 3"/>
          <p:cNvSpPr>
            <a:spLocks noGrp="1"/>
          </p:cNvSpPr>
          <p:nvPr>
            <p:ph type="pic" sz="quarter" idx="17"/>
          </p:nvPr>
        </p:nvSpPr>
        <p:spPr>
          <a:xfrm>
            <a:off x="8543924" y="4404392"/>
            <a:ext cx="1514475" cy="1363182"/>
          </a:xfrm>
          <a:prstGeom prst="rect">
            <a:avLst/>
          </a:prstGeom>
        </p:spPr>
        <p:txBody>
          <a:bodyPr/>
          <a:lstStyle/>
          <a:p>
            <a:endParaRPr lang="en-US" dirty="0"/>
          </a:p>
        </p:txBody>
      </p:sp>
    </p:spTree>
    <p:extLst>
      <p:ext uri="{BB962C8B-B14F-4D97-AF65-F5344CB8AC3E}">
        <p14:creationId xmlns:p14="http://schemas.microsoft.com/office/powerpoint/2010/main" val="218104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5">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671639" y="2537371"/>
            <a:ext cx="4163214" cy="3146903"/>
          </a:xfrm>
          <a:prstGeom prst="rect">
            <a:avLst/>
          </a:prstGeom>
        </p:spPr>
        <p:txBody>
          <a:bodyPr/>
          <a:lstStyle/>
          <a:p>
            <a:endParaRPr lang="en-US" dirty="0"/>
          </a:p>
        </p:txBody>
      </p:sp>
    </p:spTree>
    <p:extLst>
      <p:ext uri="{BB962C8B-B14F-4D97-AF65-F5344CB8AC3E}">
        <p14:creationId xmlns:p14="http://schemas.microsoft.com/office/powerpoint/2010/main" val="392225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22614" y="3318038"/>
            <a:ext cx="614365" cy="614365"/>
          </a:xfrm>
          <a:prstGeom prst="rect">
            <a:avLst/>
          </a:prstGeom>
        </p:spPr>
        <p:txBody>
          <a:bodyPr/>
          <a:lstStyle/>
          <a:p>
            <a:endParaRPr lang="en-US" dirty="0"/>
          </a:p>
        </p:txBody>
      </p:sp>
      <p:sp>
        <p:nvSpPr>
          <p:cNvPr id="10" name="Picture Placeholder 4"/>
          <p:cNvSpPr>
            <a:spLocks noGrp="1"/>
          </p:cNvSpPr>
          <p:nvPr>
            <p:ph type="pic" sz="quarter" idx="11"/>
          </p:nvPr>
        </p:nvSpPr>
        <p:spPr>
          <a:xfrm>
            <a:off x="3819075" y="2703673"/>
            <a:ext cx="614365" cy="614365"/>
          </a:xfrm>
          <a:prstGeom prst="rect">
            <a:avLst/>
          </a:prstGeom>
        </p:spPr>
        <p:txBody>
          <a:bodyPr/>
          <a:lstStyle/>
          <a:p>
            <a:endParaRPr lang="en-US" dirty="0"/>
          </a:p>
        </p:txBody>
      </p:sp>
      <p:sp>
        <p:nvSpPr>
          <p:cNvPr id="11" name="Picture Placeholder 4"/>
          <p:cNvSpPr>
            <a:spLocks noGrp="1"/>
          </p:cNvSpPr>
          <p:nvPr>
            <p:ph type="pic" sz="quarter" idx="12"/>
          </p:nvPr>
        </p:nvSpPr>
        <p:spPr>
          <a:xfrm>
            <a:off x="6535134" y="3298172"/>
            <a:ext cx="614365" cy="614365"/>
          </a:xfrm>
          <a:prstGeom prst="rect">
            <a:avLst/>
          </a:prstGeom>
        </p:spPr>
        <p:txBody>
          <a:bodyPr/>
          <a:lstStyle/>
          <a:p>
            <a:endParaRPr lang="en-US" dirty="0"/>
          </a:p>
        </p:txBody>
      </p:sp>
      <p:sp>
        <p:nvSpPr>
          <p:cNvPr id="12" name="Picture Placeholder 4"/>
          <p:cNvSpPr>
            <a:spLocks noGrp="1"/>
          </p:cNvSpPr>
          <p:nvPr>
            <p:ph type="pic" sz="quarter" idx="13"/>
          </p:nvPr>
        </p:nvSpPr>
        <p:spPr>
          <a:xfrm>
            <a:off x="9118190" y="2683806"/>
            <a:ext cx="614365" cy="614365"/>
          </a:xfrm>
          <a:prstGeom prst="rect">
            <a:avLst/>
          </a:prstGeom>
        </p:spPr>
        <p:txBody>
          <a:bodyPr/>
          <a:lstStyle/>
          <a:p>
            <a:endParaRPr lang="en-US" dirty="0"/>
          </a:p>
        </p:txBody>
      </p:sp>
    </p:spTree>
    <p:extLst>
      <p:ext uri="{BB962C8B-B14F-4D97-AF65-F5344CB8AC3E}">
        <p14:creationId xmlns:p14="http://schemas.microsoft.com/office/powerpoint/2010/main" val="196531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1549793" y="2190595"/>
            <a:ext cx="2891240" cy="1837416"/>
          </a:xfrm>
          <a:prstGeom prst="rect">
            <a:avLst/>
          </a:prstGeom>
        </p:spPr>
        <p:txBody>
          <a:bodyPr/>
          <a:lstStyle/>
          <a:p>
            <a:endParaRPr lang="en-US" dirty="0"/>
          </a:p>
        </p:txBody>
      </p:sp>
      <p:sp>
        <p:nvSpPr>
          <p:cNvPr id="10" name="Picture Placeholder 7"/>
          <p:cNvSpPr>
            <a:spLocks noGrp="1"/>
          </p:cNvSpPr>
          <p:nvPr>
            <p:ph type="pic" sz="quarter" idx="11"/>
          </p:nvPr>
        </p:nvSpPr>
        <p:spPr>
          <a:xfrm>
            <a:off x="4504033" y="2190595"/>
            <a:ext cx="3779246" cy="1837416"/>
          </a:xfrm>
          <a:prstGeom prst="rect">
            <a:avLst/>
          </a:prstGeom>
        </p:spPr>
        <p:txBody>
          <a:bodyPr/>
          <a:lstStyle/>
          <a:p>
            <a:endParaRPr lang="en-US" dirty="0"/>
          </a:p>
        </p:txBody>
      </p:sp>
      <p:sp>
        <p:nvSpPr>
          <p:cNvPr id="11" name="Picture Placeholder 7"/>
          <p:cNvSpPr>
            <a:spLocks noGrp="1"/>
          </p:cNvSpPr>
          <p:nvPr>
            <p:ph type="pic" sz="quarter" idx="12"/>
          </p:nvPr>
        </p:nvSpPr>
        <p:spPr>
          <a:xfrm>
            <a:off x="6193629" y="4091896"/>
            <a:ext cx="4386664" cy="1837416"/>
          </a:xfrm>
          <a:prstGeom prst="rect">
            <a:avLst/>
          </a:prstGeom>
        </p:spPr>
        <p:txBody>
          <a:bodyPr/>
          <a:lstStyle/>
          <a:p>
            <a:endParaRPr lang="en-US" dirty="0"/>
          </a:p>
        </p:txBody>
      </p:sp>
      <p:sp>
        <p:nvSpPr>
          <p:cNvPr id="12" name="Picture Placeholder 7"/>
          <p:cNvSpPr>
            <a:spLocks noGrp="1"/>
          </p:cNvSpPr>
          <p:nvPr>
            <p:ph type="pic" sz="quarter" idx="13"/>
          </p:nvPr>
        </p:nvSpPr>
        <p:spPr>
          <a:xfrm>
            <a:off x="1549793" y="4091896"/>
            <a:ext cx="2262590" cy="1837416"/>
          </a:xfrm>
          <a:prstGeom prst="rect">
            <a:avLst/>
          </a:prstGeom>
        </p:spPr>
        <p:txBody>
          <a:bodyPr/>
          <a:lstStyle/>
          <a:p>
            <a:endParaRPr lang="en-US" dirty="0"/>
          </a:p>
        </p:txBody>
      </p:sp>
      <p:sp>
        <p:nvSpPr>
          <p:cNvPr id="13" name="Picture Placeholder 7"/>
          <p:cNvSpPr>
            <a:spLocks noGrp="1"/>
          </p:cNvSpPr>
          <p:nvPr>
            <p:ph type="pic" sz="quarter" idx="14"/>
          </p:nvPr>
        </p:nvSpPr>
        <p:spPr>
          <a:xfrm>
            <a:off x="3869532" y="4091894"/>
            <a:ext cx="2266948" cy="1837416"/>
          </a:xfrm>
          <a:prstGeom prst="rect">
            <a:avLst/>
          </a:prstGeom>
        </p:spPr>
        <p:txBody>
          <a:bodyPr/>
          <a:lstStyle/>
          <a:p>
            <a:endParaRPr lang="en-US" dirty="0"/>
          </a:p>
        </p:txBody>
      </p:sp>
      <p:sp>
        <p:nvSpPr>
          <p:cNvPr id="14" name="Picture Placeholder 7"/>
          <p:cNvSpPr>
            <a:spLocks noGrp="1"/>
          </p:cNvSpPr>
          <p:nvPr>
            <p:ph type="pic" sz="quarter" idx="15"/>
          </p:nvPr>
        </p:nvSpPr>
        <p:spPr>
          <a:xfrm>
            <a:off x="8329812" y="2190595"/>
            <a:ext cx="2250481" cy="1837416"/>
          </a:xfrm>
          <a:prstGeom prst="rect">
            <a:avLst/>
          </a:prstGeom>
        </p:spPr>
        <p:txBody>
          <a:bodyPr/>
          <a:lstStyle/>
          <a:p>
            <a:endParaRPr lang="en-US" dirty="0"/>
          </a:p>
        </p:txBody>
      </p:sp>
    </p:spTree>
    <p:extLst>
      <p:ext uri="{BB962C8B-B14F-4D97-AF65-F5344CB8AC3E}">
        <p14:creationId xmlns:p14="http://schemas.microsoft.com/office/powerpoint/2010/main" val="276438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34321"/>
      </p:ext>
    </p:extLst>
  </p:cSld>
  <p:clrMap bg1="lt1" tx1="dk1" bg2="lt2" tx2="dk2" accent1="accent1" accent2="accent2" accent3="accent3" accent4="accent4" accent5="accent5" accent6="accent6" hlink="hlink" folHlink="folHlink"/>
  <p:sldLayoutIdLst>
    <p:sldLayoutId id="2147483728" r:id="rId1"/>
    <p:sldLayoutId id="2147483667" r:id="rId2"/>
    <p:sldLayoutId id="2147483766" r:id="rId3"/>
    <p:sldLayoutId id="2147483670" r:id="rId4"/>
    <p:sldLayoutId id="2147483681" r:id="rId5"/>
    <p:sldLayoutId id="2147483714" r:id="rId6"/>
    <p:sldLayoutId id="214748371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69" r:id="rId23"/>
    <p:sldLayoutId id="2147483752" r:id="rId24"/>
    <p:sldLayoutId id="2147483770" r:id="rId25"/>
    <p:sldLayoutId id="2147483754" r:id="rId26"/>
    <p:sldLayoutId id="2147483755" r:id="rId27"/>
    <p:sldLayoutId id="2147483767" r:id="rId28"/>
    <p:sldLayoutId id="2147483768" r:id="rId29"/>
    <p:sldLayoutId id="2147483771" r:id="rId30"/>
    <p:sldLayoutId id="2147483772" r:id="rId31"/>
    <p:sldLayoutId id="2147483773" r:id="rId32"/>
    <p:sldLayoutId id="2147483774" r:id="rId33"/>
    <p:sldLayoutId id="2147483762" r:id="rId34"/>
    <p:sldLayoutId id="2147483775" r:id="rId35"/>
    <p:sldLayoutId id="2147483776"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tiff"/><Relationship Id="rId7" Type="http://schemas.openxmlformats.org/officeDocument/2006/relationships/image" Target="../media/image10.tiff"/><Relationship Id="rId12"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tiff"/><Relationship Id="rId11" Type="http://schemas.openxmlformats.org/officeDocument/2006/relationships/image" Target="../media/image14.tiff"/><Relationship Id="rId5" Type="http://schemas.openxmlformats.org/officeDocument/2006/relationships/image" Target="../media/image7.svg"/><Relationship Id="rId10" Type="http://schemas.openxmlformats.org/officeDocument/2006/relationships/image" Target="../media/image13.tiff"/><Relationship Id="rId4" Type="http://schemas.openxmlformats.org/officeDocument/2006/relationships/image" Target="../media/image6.png"/><Relationship Id="rId9"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47C"/>
        </a:solidFill>
        <a:effectLst/>
      </p:bgPr>
    </p:bg>
    <p:spTree>
      <p:nvGrpSpPr>
        <p:cNvPr id="1" name=""/>
        <p:cNvGrpSpPr/>
        <p:nvPr/>
      </p:nvGrpSpPr>
      <p:grpSpPr>
        <a:xfrm>
          <a:off x="0" y="0"/>
          <a:ext cx="0" cy="0"/>
          <a:chOff x="0" y="0"/>
          <a:chExt cx="0" cy="0"/>
        </a:xfrm>
      </p:grpSpPr>
      <p:pic>
        <p:nvPicPr>
          <p:cNvPr id="3" name="Picture 2" descr="A building with a blue and white facade&#10;&#10;AI-generated content may be incorrect.">
            <a:extLst>
              <a:ext uri="{FF2B5EF4-FFF2-40B4-BE49-F238E27FC236}">
                <a16:creationId xmlns:a16="http://schemas.microsoft.com/office/drawing/2014/main" id="{0A6B679A-B970-70D6-4F5B-83EEC367AA5F}"/>
              </a:ext>
            </a:extLst>
          </p:cNvPr>
          <p:cNvPicPr>
            <a:picLocks noGrp="1" noRot="1" noChangeAspect="1" noMove="1" noResize="1" noEditPoints="1" noAdjustHandles="1" noChangeArrowheads="1" noChangeShapeType="1" noCrop="1"/>
          </p:cNvPicPr>
          <p:nvPr/>
        </p:nvPicPr>
        <p:blipFill>
          <a:blip r:embed="rId3">
            <a:alphaModFix amt="20000"/>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44D41F32-BAB2-5267-54F7-47208ACB1B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2323" y="286746"/>
            <a:ext cx="2972079" cy="3561956"/>
          </a:xfrm>
          <a:prstGeom prst="rect">
            <a:avLst/>
          </a:prstGeom>
        </p:spPr>
      </p:pic>
      <p:sp>
        <p:nvSpPr>
          <p:cNvPr id="7" name="TextBox 6">
            <a:extLst>
              <a:ext uri="{FF2B5EF4-FFF2-40B4-BE49-F238E27FC236}">
                <a16:creationId xmlns:a16="http://schemas.microsoft.com/office/drawing/2014/main" id="{7DD35ADC-B224-41FE-9355-42CD444B163F}"/>
              </a:ext>
            </a:extLst>
          </p:cNvPr>
          <p:cNvSpPr txBox="1"/>
          <p:nvPr/>
        </p:nvSpPr>
        <p:spPr>
          <a:xfrm>
            <a:off x="1498120" y="3992739"/>
            <a:ext cx="9410512" cy="769441"/>
          </a:xfrm>
          <a:prstGeom prst="rect">
            <a:avLst/>
          </a:prstGeom>
          <a:noFill/>
        </p:spPr>
        <p:txBody>
          <a:bodyPr wrap="square" rtlCol="0">
            <a:spAutoFit/>
          </a:bodyPr>
          <a:lstStyle/>
          <a:p>
            <a:pPr algn="ctr"/>
            <a:r>
              <a:rPr lang="en-US" sz="4400" b="1" dirty="0">
                <a:solidFill>
                  <a:srgbClr val="62BB21"/>
                </a:solidFill>
                <a:ea typeface="Lato" charset="0"/>
                <a:cs typeface="Lato" charset="0"/>
              </a:rPr>
              <a:t>SNF Equipment Grant</a:t>
            </a:r>
          </a:p>
        </p:txBody>
      </p:sp>
      <p:cxnSp>
        <p:nvCxnSpPr>
          <p:cNvPr id="10" name="Straight Connector 9">
            <a:extLst>
              <a:ext uri="{FF2B5EF4-FFF2-40B4-BE49-F238E27FC236}">
                <a16:creationId xmlns:a16="http://schemas.microsoft.com/office/drawing/2014/main" id="{4A240A44-970E-A250-EE9A-3286418389FE}"/>
              </a:ext>
            </a:extLst>
          </p:cNvPr>
          <p:cNvCxnSpPr/>
          <p:nvPr/>
        </p:nvCxnSpPr>
        <p:spPr>
          <a:xfrm>
            <a:off x="5569527" y="5451776"/>
            <a:ext cx="105294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Picture 2" descr="SNF-Logo-NoTagline">
            <a:extLst>
              <a:ext uri="{FF2B5EF4-FFF2-40B4-BE49-F238E27FC236}">
                <a16:creationId xmlns:a16="http://schemas.microsoft.com/office/drawing/2014/main" id="{FC8D0B84-AB89-0450-F34A-FC574BAB13BB}"/>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1925" y="286746"/>
            <a:ext cx="2001859" cy="14004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48F9D7-1887-D259-CD8C-18332C570D52}"/>
              </a:ext>
            </a:extLst>
          </p:cNvPr>
          <p:cNvSpPr txBox="1"/>
          <p:nvPr/>
        </p:nvSpPr>
        <p:spPr>
          <a:xfrm>
            <a:off x="5569527" y="5538955"/>
            <a:ext cx="1052946" cy="523220"/>
          </a:xfrm>
          <a:prstGeom prst="rect">
            <a:avLst/>
          </a:prstGeom>
          <a:noFill/>
        </p:spPr>
        <p:txBody>
          <a:bodyPr wrap="square" rtlCol="0">
            <a:spAutoFit/>
          </a:bodyPr>
          <a:lstStyle/>
          <a:p>
            <a:pPr algn="ctr"/>
            <a:r>
              <a:rPr lang="en-US" sz="2800" dirty="0">
                <a:solidFill>
                  <a:schemeClr val="bg1"/>
                </a:solidFill>
              </a:rPr>
              <a:t>2026</a:t>
            </a:r>
          </a:p>
        </p:txBody>
      </p:sp>
    </p:spTree>
    <p:extLst>
      <p:ext uri="{BB962C8B-B14F-4D97-AF65-F5344CB8AC3E}">
        <p14:creationId xmlns:p14="http://schemas.microsoft.com/office/powerpoint/2010/main" val="11282719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8A0F312-9E76-190C-3AED-7E7B6C783742}"/>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725B7842-4EBF-CCCC-4C8E-B54820E2E2EF}"/>
              </a:ext>
            </a:extLst>
          </p:cNvPr>
          <p:cNvSpPr txBox="1"/>
          <p:nvPr/>
        </p:nvSpPr>
        <p:spPr>
          <a:xfrm>
            <a:off x="693621" y="1383463"/>
            <a:ext cx="10804757" cy="4893647"/>
          </a:xfrm>
          <a:prstGeom prst="rect">
            <a:avLst/>
          </a:prstGeom>
          <a:noFill/>
        </p:spPr>
        <p:txBody>
          <a:bodyPr wrap="square">
            <a:spAutoFit/>
          </a:bodyPr>
          <a:lstStyle/>
          <a:p>
            <a:r>
              <a:rPr lang="en-US" sz="2400" dirty="0">
                <a:solidFill>
                  <a:srgbClr val="000000"/>
                </a:solidFill>
              </a:rPr>
              <a:t>For the 2026 program, LTI is partnering with the School Nutrition Foundation to award one school district with a new Grab ‘N Go Cart of their choosing from eight (8) standard LTI models valued at up to $10,000. </a:t>
            </a:r>
            <a:br>
              <a:rPr lang="en-US" sz="2400" dirty="0">
                <a:solidFill>
                  <a:srgbClr val="000000"/>
                </a:solidFill>
              </a:rPr>
            </a:br>
            <a:br>
              <a:rPr lang="en-US" sz="2400" dirty="0">
                <a:solidFill>
                  <a:srgbClr val="000000"/>
                </a:solidFill>
              </a:rPr>
            </a:br>
            <a:r>
              <a:rPr lang="en-US" sz="2400" dirty="0">
                <a:solidFill>
                  <a:srgbClr val="000000"/>
                </a:solidFill>
              </a:rPr>
              <a:t>LTI is committed to helping school feeding programs grow and provide school foodservice professionals with the tools they need to help feed millions of school children each year. The LTI Equipment Award Program will provide free equipment to school districts who demonstrate a need based on the current state of existing equipment and its effect on the ability to meet current demand. The equipment award is designed to match equipment with need and help transform and grow a district's feeding program. </a:t>
            </a:r>
          </a:p>
          <a:p>
            <a:endParaRPr lang="en-US" sz="2400" dirty="0">
              <a:solidFill>
                <a:srgbClr val="000000"/>
              </a:solidFill>
            </a:endParaRPr>
          </a:p>
          <a:p>
            <a:r>
              <a:rPr lang="en-US" sz="2400" dirty="0">
                <a:solidFill>
                  <a:srgbClr val="000000"/>
                </a:solidFill>
              </a:rPr>
              <a:t>LTI believes in giving back to the school nutrition community.</a:t>
            </a:r>
          </a:p>
        </p:txBody>
      </p:sp>
      <p:pic>
        <p:nvPicPr>
          <p:cNvPr id="40" name="Graphic 39">
            <a:extLst>
              <a:ext uri="{FF2B5EF4-FFF2-40B4-BE49-F238E27FC236}">
                <a16:creationId xmlns:a16="http://schemas.microsoft.com/office/drawing/2014/main" id="{BFD2172A-D8BE-CC3D-82B7-9C6DC02A0C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872" y="154043"/>
            <a:ext cx="540630" cy="652058"/>
          </a:xfrm>
          <a:prstGeom prst="rect">
            <a:avLst/>
          </a:prstGeom>
        </p:spPr>
      </p:pic>
      <p:sp>
        <p:nvSpPr>
          <p:cNvPr id="25" name="TextBox 24">
            <a:extLst>
              <a:ext uri="{FF2B5EF4-FFF2-40B4-BE49-F238E27FC236}">
                <a16:creationId xmlns:a16="http://schemas.microsoft.com/office/drawing/2014/main" id="{65A35776-1AA5-2FA6-7AAE-C3D2159DAC86}"/>
              </a:ext>
            </a:extLst>
          </p:cNvPr>
          <p:cNvSpPr txBox="1"/>
          <p:nvPr/>
        </p:nvSpPr>
        <p:spPr>
          <a:xfrm>
            <a:off x="954079" y="218463"/>
            <a:ext cx="5141921" cy="523220"/>
          </a:xfrm>
          <a:prstGeom prst="rect">
            <a:avLst/>
          </a:prstGeom>
          <a:noFill/>
        </p:spPr>
        <p:txBody>
          <a:bodyPr wrap="square" rtlCol="0">
            <a:spAutoFit/>
          </a:bodyPr>
          <a:lstStyle/>
          <a:p>
            <a:r>
              <a:rPr lang="en-US" sz="2800" dirty="0">
                <a:solidFill>
                  <a:srgbClr val="00447C"/>
                </a:solidFill>
                <a:latin typeface="Montserrat" panose="00000500000000000000" pitchFamily="2" charset="0"/>
                <a:ea typeface="Lato" charset="0"/>
                <a:cs typeface="Lato" charset="0"/>
              </a:rPr>
              <a:t>Program Overview</a:t>
            </a:r>
          </a:p>
        </p:txBody>
      </p:sp>
    </p:spTree>
    <p:extLst>
      <p:ext uri="{BB962C8B-B14F-4D97-AF65-F5344CB8AC3E}">
        <p14:creationId xmlns:p14="http://schemas.microsoft.com/office/powerpoint/2010/main" val="8613606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275FC-558E-5200-3CB3-F98B705D2170}"/>
            </a:ext>
          </a:extLst>
        </p:cNvPr>
        <p:cNvGrpSpPr/>
        <p:nvPr/>
      </p:nvGrpSpPr>
      <p:grpSpPr>
        <a:xfrm>
          <a:off x="0" y="0"/>
          <a:ext cx="0" cy="0"/>
          <a:chOff x="0" y="0"/>
          <a:chExt cx="0" cy="0"/>
        </a:xfrm>
      </p:grpSpPr>
      <p:pic>
        <p:nvPicPr>
          <p:cNvPr id="7" name="Picture 6" descr="A cart with a variety of items on it&#10;&#10;Description automatically generated">
            <a:extLst>
              <a:ext uri="{FF2B5EF4-FFF2-40B4-BE49-F238E27FC236}">
                <a16:creationId xmlns:a16="http://schemas.microsoft.com/office/drawing/2014/main" id="{62631C5C-F738-60CE-1972-1B358D50E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18" r="25806"/>
          <a:stretch/>
        </p:blipFill>
        <p:spPr>
          <a:xfrm>
            <a:off x="400097" y="1237242"/>
            <a:ext cx="2459018" cy="2445698"/>
          </a:xfrm>
          <a:prstGeom prst="rect">
            <a:avLst/>
          </a:prstGeom>
        </p:spPr>
      </p:pic>
      <p:pic>
        <p:nvPicPr>
          <p:cNvPr id="40" name="Graphic 39">
            <a:extLst>
              <a:ext uri="{FF2B5EF4-FFF2-40B4-BE49-F238E27FC236}">
                <a16:creationId xmlns:a16="http://schemas.microsoft.com/office/drawing/2014/main" id="{47BB6DE5-DEFF-E91D-8CD7-6F82C73D89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872" y="154043"/>
            <a:ext cx="540630" cy="652058"/>
          </a:xfrm>
          <a:prstGeom prst="rect">
            <a:avLst/>
          </a:prstGeom>
        </p:spPr>
      </p:pic>
      <p:pic>
        <p:nvPicPr>
          <p:cNvPr id="2" name="Picture 1" descr="A food cart with a sign and fruits on it&#10;&#10;Description automatically generated">
            <a:extLst>
              <a:ext uri="{FF2B5EF4-FFF2-40B4-BE49-F238E27FC236}">
                <a16:creationId xmlns:a16="http://schemas.microsoft.com/office/drawing/2014/main" id="{03D19318-A692-08EA-E94E-0933CA9EEC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486" r="21712"/>
          <a:stretch/>
        </p:blipFill>
        <p:spPr>
          <a:xfrm>
            <a:off x="318773" y="3792237"/>
            <a:ext cx="2998536" cy="2821422"/>
          </a:xfrm>
          <a:prstGeom prst="rect">
            <a:avLst/>
          </a:prstGeom>
        </p:spPr>
      </p:pic>
      <p:pic>
        <p:nvPicPr>
          <p:cNvPr id="3" name="Picture 2" descr="A food cart with a tiger head logo&#10;&#10;Description automatically generated">
            <a:extLst>
              <a:ext uri="{FF2B5EF4-FFF2-40B4-BE49-F238E27FC236}">
                <a16:creationId xmlns:a16="http://schemas.microsoft.com/office/drawing/2014/main" id="{E4F9FFF0-4C34-4D5F-AA88-70C8EC877F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245" r="20843"/>
          <a:stretch/>
        </p:blipFill>
        <p:spPr>
          <a:xfrm>
            <a:off x="3207686" y="3792237"/>
            <a:ext cx="2888314" cy="2625124"/>
          </a:xfrm>
          <a:prstGeom prst="rect">
            <a:avLst/>
          </a:prstGeom>
        </p:spPr>
      </p:pic>
      <p:pic>
        <p:nvPicPr>
          <p:cNvPr id="5" name="Picture 4" descr="A cart full of fruit and vegetables&#10;&#10;Description automatically generated">
            <a:extLst>
              <a:ext uri="{FF2B5EF4-FFF2-40B4-BE49-F238E27FC236}">
                <a16:creationId xmlns:a16="http://schemas.microsoft.com/office/drawing/2014/main" id="{34FD5AD1-B7E2-F50F-0763-CB57A881AC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5885" y="3682940"/>
            <a:ext cx="2689182" cy="2699032"/>
          </a:xfrm>
          <a:prstGeom prst="rect">
            <a:avLst/>
          </a:prstGeom>
        </p:spPr>
      </p:pic>
      <p:pic>
        <p:nvPicPr>
          <p:cNvPr id="18" name="Picture 17" descr="A cart with a shelf full of food&#10;&#10;Description automatically generated">
            <a:extLst>
              <a:ext uri="{FF2B5EF4-FFF2-40B4-BE49-F238E27FC236}">
                <a16:creationId xmlns:a16="http://schemas.microsoft.com/office/drawing/2014/main" id="{62447B25-1367-FE0D-713D-48108A4F26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997" r="25434"/>
          <a:stretch/>
        </p:blipFill>
        <p:spPr>
          <a:xfrm>
            <a:off x="9324576" y="3586847"/>
            <a:ext cx="2761341" cy="2699032"/>
          </a:xfrm>
          <a:prstGeom prst="rect">
            <a:avLst/>
          </a:prstGeom>
        </p:spPr>
      </p:pic>
      <p:pic>
        <p:nvPicPr>
          <p:cNvPr id="23" name="Picture 22" descr="A blue and white cart with food on it&#10;&#10;Description automatically generated">
            <a:extLst>
              <a:ext uri="{FF2B5EF4-FFF2-40B4-BE49-F238E27FC236}">
                <a16:creationId xmlns:a16="http://schemas.microsoft.com/office/drawing/2014/main" id="{0C738408-F95B-6D5E-94A2-9EC3B2582E1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712" r="21712"/>
          <a:stretch/>
        </p:blipFill>
        <p:spPr>
          <a:xfrm>
            <a:off x="9332885" y="1079207"/>
            <a:ext cx="2459018" cy="2445698"/>
          </a:xfrm>
          <a:prstGeom prst="rect">
            <a:avLst/>
          </a:prstGeom>
        </p:spPr>
      </p:pic>
      <p:pic>
        <p:nvPicPr>
          <p:cNvPr id="24" name="Picture 23" descr="A food cart with a picture of vegetables&#10;&#10;Description automatically generated">
            <a:extLst>
              <a:ext uri="{FF2B5EF4-FFF2-40B4-BE49-F238E27FC236}">
                <a16:creationId xmlns:a16="http://schemas.microsoft.com/office/drawing/2014/main" id="{1555B247-F99D-3E52-E751-669F34E8DE4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724" r="18735"/>
          <a:stretch/>
        </p:blipFill>
        <p:spPr>
          <a:xfrm>
            <a:off x="6242598" y="1057050"/>
            <a:ext cx="2525862" cy="2445698"/>
          </a:xfrm>
          <a:prstGeom prst="rect">
            <a:avLst/>
          </a:prstGeom>
        </p:spPr>
      </p:pic>
      <p:pic>
        <p:nvPicPr>
          <p:cNvPr id="26" name="Picture 25" descr="A blue and white cart with a variety of bags on it&#10;&#10;Description automatically generated">
            <a:extLst>
              <a:ext uri="{FF2B5EF4-FFF2-40B4-BE49-F238E27FC236}">
                <a16:creationId xmlns:a16="http://schemas.microsoft.com/office/drawing/2014/main" id="{70031582-7561-B31D-89DC-74AF3E1C546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0223" r="19852"/>
          <a:stretch/>
        </p:blipFill>
        <p:spPr>
          <a:xfrm>
            <a:off x="3317309" y="1120908"/>
            <a:ext cx="2626174" cy="2465939"/>
          </a:xfrm>
          <a:prstGeom prst="rect">
            <a:avLst/>
          </a:prstGeom>
        </p:spPr>
      </p:pic>
      <p:sp>
        <p:nvSpPr>
          <p:cNvPr id="27" name="TextBox 26">
            <a:extLst>
              <a:ext uri="{FF2B5EF4-FFF2-40B4-BE49-F238E27FC236}">
                <a16:creationId xmlns:a16="http://schemas.microsoft.com/office/drawing/2014/main" id="{CA4C4D02-10C5-2E90-2D10-4F02436D63A2}"/>
              </a:ext>
            </a:extLst>
          </p:cNvPr>
          <p:cNvSpPr txBox="1"/>
          <p:nvPr/>
        </p:nvSpPr>
        <p:spPr>
          <a:xfrm>
            <a:off x="954079" y="218463"/>
            <a:ext cx="10965049" cy="523220"/>
          </a:xfrm>
          <a:prstGeom prst="rect">
            <a:avLst/>
          </a:prstGeom>
          <a:noFill/>
        </p:spPr>
        <p:txBody>
          <a:bodyPr wrap="square" rtlCol="0">
            <a:spAutoFit/>
          </a:bodyPr>
          <a:lstStyle/>
          <a:p>
            <a:r>
              <a:rPr lang="en-US" sz="2800" dirty="0">
                <a:solidFill>
                  <a:srgbClr val="00447C"/>
                </a:solidFill>
                <a:latin typeface="Montserrat" panose="00000500000000000000" pitchFamily="2" charset="0"/>
                <a:ea typeface="Lato" charset="0"/>
                <a:cs typeface="Lato" charset="0"/>
              </a:rPr>
              <a:t>Choose a Grab ‘N Go Cart (valued up to $10,000)</a:t>
            </a:r>
          </a:p>
        </p:txBody>
      </p:sp>
    </p:spTree>
    <p:extLst>
      <p:ext uri="{BB962C8B-B14F-4D97-AF65-F5344CB8AC3E}">
        <p14:creationId xmlns:p14="http://schemas.microsoft.com/office/powerpoint/2010/main" val="17158766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agio-flat-orange">
      <a:dk1>
        <a:srgbClr val="000000"/>
      </a:dk1>
      <a:lt1>
        <a:srgbClr val="FFFFFF"/>
      </a:lt1>
      <a:dk2>
        <a:srgbClr val="44546A"/>
      </a:dk2>
      <a:lt2>
        <a:srgbClr val="E7E6E6"/>
      </a:lt2>
      <a:accent1>
        <a:srgbClr val="E57D22"/>
      </a:accent1>
      <a:accent2>
        <a:srgbClr val="D25400"/>
      </a:accent2>
      <a:accent3>
        <a:srgbClr val="A5A5A5"/>
      </a:accent3>
      <a:accent4>
        <a:srgbClr val="7E7F7E"/>
      </a:accent4>
      <a:accent5>
        <a:srgbClr val="4472C4"/>
      </a:accent5>
      <a:accent6>
        <a:srgbClr val="585958"/>
      </a:accent6>
      <a:hlink>
        <a:srgbClr val="D8D9D8"/>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476C012946EB40A864C21AA7C1BB43" ma:contentTypeVersion="15" ma:contentTypeDescription="Create a new document." ma:contentTypeScope="" ma:versionID="6617dbc9065cdf9ea2ae65823cbe7bc3">
  <xsd:schema xmlns:xsd="http://www.w3.org/2001/XMLSchema" xmlns:xs="http://www.w3.org/2001/XMLSchema" xmlns:p="http://schemas.microsoft.com/office/2006/metadata/properties" xmlns:ns2="d976b365-14e9-480e-8f81-2b9d02c93fb9" xmlns:ns3="c4d84130-e458-490e-ad3a-1a002c0c0aa9" targetNamespace="http://schemas.microsoft.com/office/2006/metadata/properties" ma:root="true" ma:fieldsID="9e5d1f8ced701a75026d09623eb14403" ns2:_="" ns3:_="">
    <xsd:import namespace="d976b365-14e9-480e-8f81-2b9d02c93fb9"/>
    <xsd:import namespace="c4d84130-e458-490e-ad3a-1a002c0c0a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6b365-14e9-480e-8f81-2b9d02c93f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b8d438b-dcad-47c9-a299-30119c5befd6"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d84130-e458-490e-ad3a-1a002c0c0a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e897d27-12e1-49db-a3b0-91dd86ab27d9}" ma:internalName="TaxCatchAll" ma:showField="CatchAllData" ma:web="c4d84130-e458-490e-ad3a-1a002c0c0a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76b365-14e9-480e-8f81-2b9d02c93fb9">
      <Terms xmlns="http://schemas.microsoft.com/office/infopath/2007/PartnerControls"/>
    </lcf76f155ced4ddcb4097134ff3c332f>
    <TaxCatchAll xmlns="c4d84130-e458-490e-ad3a-1a002c0c0aa9" xsi:nil="true"/>
  </documentManagement>
</p:properties>
</file>

<file path=customXml/itemProps1.xml><?xml version="1.0" encoding="utf-8"?>
<ds:datastoreItem xmlns:ds="http://schemas.openxmlformats.org/officeDocument/2006/customXml" ds:itemID="{3725278E-9E43-41FA-A5AC-BC2D042DA5FB}">
  <ds:schemaRefs>
    <ds:schemaRef ds:uri="http://schemas.microsoft.com/sharepoint/v3/contenttype/forms"/>
  </ds:schemaRefs>
</ds:datastoreItem>
</file>

<file path=customXml/itemProps2.xml><?xml version="1.0" encoding="utf-8"?>
<ds:datastoreItem xmlns:ds="http://schemas.openxmlformats.org/officeDocument/2006/customXml" ds:itemID="{F3B7EE60-9978-434A-A2F2-81BF70908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6b365-14e9-480e-8f81-2b9d02c93fb9"/>
    <ds:schemaRef ds:uri="c4d84130-e458-490e-ad3a-1a002c0c0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464655-5A94-41CA-8748-D1CCCF22EE89}">
  <ds:schemaRefs>
    <ds:schemaRef ds:uri="http://schemas.microsoft.com/office/2006/metadata/properties"/>
    <ds:schemaRef ds:uri="http://schemas.microsoft.com/office/infopath/2007/PartnerControls"/>
    <ds:schemaRef ds:uri="d976b365-14e9-480e-8f81-2b9d02c93fb9"/>
    <ds:schemaRef ds:uri="c4d84130-e458-490e-ad3a-1a002c0c0aa9"/>
  </ds:schemaRefs>
</ds:datastoreItem>
</file>

<file path=docProps/app.xml><?xml version="1.0" encoding="utf-8"?>
<Properties xmlns="http://schemas.openxmlformats.org/officeDocument/2006/extended-properties" xmlns:vt="http://schemas.openxmlformats.org/officeDocument/2006/docPropsVTypes">
  <Template>Office Theme</Template>
  <TotalTime>24874</TotalTime>
  <Words>164</Words>
  <Application>Microsoft Office PowerPoint</Application>
  <PresentationFormat>Widescreen</PresentationFormat>
  <Paragraphs>10</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dc:creator>
  <cp:lastModifiedBy>Autumn Davis</cp:lastModifiedBy>
  <cp:revision>2035</cp:revision>
  <cp:lastPrinted>2019-02-01T12:14:13Z</cp:lastPrinted>
  <dcterms:created xsi:type="dcterms:W3CDTF">2014-10-14T06:21:58Z</dcterms:created>
  <dcterms:modified xsi:type="dcterms:W3CDTF">2026-01-07T20:04:45Z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0x0101005E476C012946EB40A864C21AA7C1BB43</vt:lpwstr>
  </property>
  <property fmtid="{D5CDD505-2E9C-101B-9397-08002B2CF9AE}" pid="3" name="MediaServiceImageTags">
    <vt:lpwstr/>
  </property>
</Properties>
</file>