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5"/>
  </p:notesMasterIdLst>
  <p:sldIdLst>
    <p:sldId id="2447" r:id="rId2"/>
    <p:sldId id="2448" r:id="rId3"/>
    <p:sldId id="2446"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2" autoAdjust="0"/>
    <p:restoredTop sz="94660"/>
  </p:normalViewPr>
  <p:slideViewPr>
    <p:cSldViewPr snapToGrid="0">
      <p:cViewPr varScale="1">
        <p:scale>
          <a:sx n="74" d="100"/>
          <a:sy n="74" d="100"/>
        </p:scale>
        <p:origin x="340" y="5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viewProps" Target="viewProps.xml"/><Relationship Id="rId12" Type="http://schemas.openxmlformats.org/officeDocument/2006/relationships/customXml" Target="../customXml/item2.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11" Type="http://schemas.openxmlformats.org/officeDocument/2006/relationships/customXml" Target="../customXml/item1.xml"/><Relationship Id="rId5" Type="http://schemas.openxmlformats.org/officeDocument/2006/relationships/notesMaster" Target="notesMasters/notesMaster1.xml"/><Relationship Id="rId1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Strotman" userId="b70cb45d-e4e4-4c06-8cad-438eacf40e95" providerId="ADAL" clId="{3D9EFD2E-9FC5-43CF-9BB0-90A9FD25CF15}"/>
    <pc:docChg chg="modSld">
      <pc:chgData name="Grace Strotman" userId="b70cb45d-e4e4-4c06-8cad-438eacf40e95" providerId="ADAL" clId="{3D9EFD2E-9FC5-43CF-9BB0-90A9FD25CF15}" dt="2025-12-22T14:49:46.928" v="181" actId="1035"/>
      <pc:docMkLst>
        <pc:docMk/>
      </pc:docMkLst>
      <pc:sldChg chg="modSp mod">
        <pc:chgData name="Grace Strotman" userId="b70cb45d-e4e4-4c06-8cad-438eacf40e95" providerId="ADAL" clId="{3D9EFD2E-9FC5-43CF-9BB0-90A9FD25CF15}" dt="2025-12-22T14:49:46.928" v="181" actId="1035"/>
        <pc:sldMkLst>
          <pc:docMk/>
          <pc:sldMk cId="1368908134" sldId="2447"/>
        </pc:sldMkLst>
        <pc:spChg chg="mod">
          <ac:chgData name="Grace Strotman" userId="b70cb45d-e4e4-4c06-8cad-438eacf40e95" providerId="ADAL" clId="{3D9EFD2E-9FC5-43CF-9BB0-90A9FD25CF15}" dt="2025-12-22T14:49:46.928" v="181" actId="1035"/>
          <ac:spMkLst>
            <pc:docMk/>
            <pc:sldMk cId="1368908134" sldId="2447"/>
            <ac:spMk id="2" creationId="{5B46A59F-D228-66E7-A9DA-CEF775706468}"/>
          </ac:spMkLst>
        </pc:spChg>
        <pc:spChg chg="mod">
          <ac:chgData name="Grace Strotman" userId="b70cb45d-e4e4-4c06-8cad-438eacf40e95" providerId="ADAL" clId="{3D9EFD2E-9FC5-43CF-9BB0-90A9FD25CF15}" dt="2025-12-22T14:43:27.171" v="3" actId="20577"/>
          <ac:spMkLst>
            <pc:docMk/>
            <pc:sldMk cId="1368908134" sldId="2447"/>
            <ac:spMk id="3" creationId="{6015282B-2DAA-909C-DE68-16F0A7A433FA}"/>
          </ac:spMkLst>
        </pc:spChg>
      </pc:sldChg>
      <pc:sldChg chg="modSp mod">
        <pc:chgData name="Grace Strotman" userId="b70cb45d-e4e4-4c06-8cad-438eacf40e95" providerId="ADAL" clId="{3D9EFD2E-9FC5-43CF-9BB0-90A9FD25CF15}" dt="2025-12-22T14:49:03.215" v="86" actId="20577"/>
        <pc:sldMkLst>
          <pc:docMk/>
          <pc:sldMk cId="1191601487" sldId="2448"/>
        </pc:sldMkLst>
        <pc:graphicFrameChg chg="modGraphic">
          <ac:chgData name="Grace Strotman" userId="b70cb45d-e4e4-4c06-8cad-438eacf40e95" providerId="ADAL" clId="{3D9EFD2E-9FC5-43CF-9BB0-90A9FD25CF15}" dt="2025-12-22T14:47:42.392" v="31" actId="20577"/>
          <ac:graphicFrameMkLst>
            <pc:docMk/>
            <pc:sldMk cId="1191601487" sldId="2448"/>
            <ac:graphicFrameMk id="4" creationId="{431EC99D-ACF7-033F-DD9F-B6DC1A50C4DD}"/>
          </ac:graphicFrameMkLst>
        </pc:graphicFrameChg>
        <pc:graphicFrameChg chg="modGraphic">
          <ac:chgData name="Grace Strotman" userId="b70cb45d-e4e4-4c06-8cad-438eacf40e95" providerId="ADAL" clId="{3D9EFD2E-9FC5-43CF-9BB0-90A9FD25CF15}" dt="2025-12-22T14:49:03.215" v="86" actId="20577"/>
          <ac:graphicFrameMkLst>
            <pc:docMk/>
            <pc:sldMk cId="1191601487" sldId="2448"/>
            <ac:graphicFrameMk id="5" creationId="{9103B82C-502D-9EA6-5BFF-B7CEC9AD233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B30738-5452-4ED8-9EB1-2E757AF40099}" type="datetimeFigureOut">
              <a:rPr lang="en-US" smtClean="0"/>
              <a:t>12/22/2025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76F25A-6260-4E1D-B2CA-8F4B1471CE5B}" type="slidenum">
              <a:rPr lang="en-US" smtClean="0"/>
              <a:t>‹#›</a:t>
            </a:fld>
            <a:endParaRPr lang="en-US"/>
          </a:p>
        </p:txBody>
      </p:sp>
    </p:spTree>
    <p:extLst>
      <p:ext uri="{BB962C8B-B14F-4D97-AF65-F5344CB8AC3E}">
        <p14:creationId xmlns:p14="http://schemas.microsoft.com/office/powerpoint/2010/main" val="475812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6F4FA7DD-74DD-3341-95A3-88DDA003F434}"/>
              </a:ext>
            </a:extLst>
          </p:cNvPr>
          <p:cNvSpPr>
            <a:spLocks noGrp="1"/>
          </p:cNvSpPr>
          <p:nvPr>
            <p:ph type="body" sz="quarter" idx="10" hasCustomPrompt="1"/>
          </p:nvPr>
        </p:nvSpPr>
        <p:spPr>
          <a:xfrm>
            <a:off x="996403" y="2591176"/>
            <a:ext cx="9421711" cy="1461893"/>
          </a:xfrm>
          <a:prstGeom prst="rect">
            <a:avLst/>
          </a:prstGeom>
        </p:spPr>
        <p:txBody>
          <a:bodyPr/>
          <a:lstStyle>
            <a:lvl1pPr marL="0" indent="0">
              <a:lnSpc>
                <a:spcPct val="100000"/>
              </a:lnSpc>
              <a:buFontTx/>
              <a:buNone/>
              <a:defRPr sz="4400" b="1" i="0" cap="all" baseline="0">
                <a:solidFill>
                  <a:schemeClr val="tx1">
                    <a:lumMod val="65000"/>
                    <a:lumOff val="35000"/>
                  </a:schemeClr>
                </a:solidFill>
                <a:latin typeface="Skeena" pitchFamily="2" charset="0"/>
                <a:cs typeface="Arial" panose="020B0604020202020204" pitchFamily="34" charset="0"/>
              </a:defRPr>
            </a:lvl1pPr>
          </a:lstStyle>
          <a:p>
            <a:pPr lvl="0"/>
            <a:r>
              <a:rPr lang="en-US"/>
              <a:t>DIVIDER SLIDE</a:t>
            </a:r>
          </a:p>
        </p:txBody>
      </p:sp>
    </p:spTree>
    <p:extLst>
      <p:ext uri="{BB962C8B-B14F-4D97-AF65-F5344CB8AC3E}">
        <p14:creationId xmlns:p14="http://schemas.microsoft.com/office/powerpoint/2010/main" val="2445846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A484DDC-CC89-674A-A5F7-08C765F79224}"/>
              </a:ext>
            </a:extLst>
          </p:cNvPr>
          <p:cNvSpPr>
            <a:spLocks noGrp="1"/>
          </p:cNvSpPr>
          <p:nvPr>
            <p:ph type="subTitle" idx="1" hasCustomPrompt="1"/>
          </p:nvPr>
        </p:nvSpPr>
        <p:spPr>
          <a:xfrm>
            <a:off x="1321552" y="1691014"/>
            <a:ext cx="9763667" cy="3388986"/>
          </a:xfrm>
          <a:prstGeom prst="rect">
            <a:avLst/>
          </a:prstGeom>
        </p:spPr>
        <p:txBody>
          <a:bodyPr anchor="t">
            <a:normAutofit/>
          </a:bodyPr>
          <a:lstStyle>
            <a:lvl1pPr marL="0" indent="0" algn="l">
              <a:lnSpc>
                <a:spcPct val="100000"/>
              </a:lnSpc>
              <a:spcBef>
                <a:spcPts val="0"/>
              </a:spcBef>
              <a:buNone/>
              <a:defRPr sz="2400">
                <a:solidFill>
                  <a:schemeClr val="tx1">
                    <a:lumMod val="65000"/>
                    <a:lumOff val="35000"/>
                  </a:schemeClr>
                </a:solidFill>
                <a:latin typeface="Skeena" pitchFamily="2" charset="0"/>
                <a:cs typeface="Arial"/>
              </a:defRPr>
            </a:lvl1pPr>
            <a:lvl2pPr marL="457200" indent="-231775" algn="l">
              <a:lnSpc>
                <a:spcPct val="100000"/>
              </a:lnSpc>
              <a:spcBef>
                <a:spcPts val="0"/>
              </a:spcBef>
              <a:buFont typeface="Arial" panose="020B0604020202020204" pitchFamily="34" charset="0"/>
              <a:buChar char="•"/>
              <a:defRPr sz="1800">
                <a:solidFill>
                  <a:schemeClr val="tx1">
                    <a:lumMod val="65000"/>
                    <a:lumOff val="35000"/>
                  </a:schemeClr>
                </a:solidFill>
                <a:latin typeface="Skeena" pitchFamily="2" charset="0"/>
              </a:defRPr>
            </a:lvl2pPr>
            <a:lvl3pPr marL="914400" indent="-225425" algn="l">
              <a:lnSpc>
                <a:spcPct val="100000"/>
              </a:lnSpc>
              <a:spcBef>
                <a:spcPts val="0"/>
              </a:spcBef>
              <a:buSzPct val="70000"/>
              <a:buFont typeface="Courier New" panose="02070309020205020404" pitchFamily="49" charset="0"/>
              <a:buChar char="o"/>
              <a:defRPr sz="1600">
                <a:solidFill>
                  <a:schemeClr val="tx1">
                    <a:lumMod val="65000"/>
                    <a:lumOff val="35000"/>
                  </a:schemeClr>
                </a:solidFill>
                <a:latin typeface="Skeena" pitchFamily="2" charset="0"/>
              </a:defRPr>
            </a:lvl3pPr>
            <a:lvl4pPr marL="1371600" indent="-231775" algn="l">
              <a:lnSpc>
                <a:spcPct val="100000"/>
              </a:lnSpc>
              <a:spcBef>
                <a:spcPts val="0"/>
              </a:spcBef>
              <a:buSzPct val="70000"/>
              <a:buFont typeface="Wingdings" charset="2"/>
              <a:buChar char="§"/>
              <a:defRPr sz="1400">
                <a:solidFill>
                  <a:schemeClr val="tx1">
                    <a:lumMod val="65000"/>
                    <a:lumOff val="35000"/>
                  </a:schemeClr>
                </a:solidFill>
                <a:latin typeface="Skeena" pitchFamily="2" charset="0"/>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body content</a:t>
            </a:r>
          </a:p>
          <a:p>
            <a:pPr lvl="1"/>
            <a:r>
              <a:rPr lang="en-US" sz="1400"/>
              <a:t>Bullet</a:t>
            </a:r>
          </a:p>
          <a:p>
            <a:pPr lvl="2"/>
            <a:r>
              <a:rPr lang="en-US" sz="1400"/>
              <a:t>Sub-bullet</a:t>
            </a:r>
          </a:p>
          <a:p>
            <a:pPr lvl="3"/>
            <a:r>
              <a:rPr lang="en-US" sz="1400"/>
              <a:t>Sub-bullet</a:t>
            </a:r>
            <a:endParaRPr lang="en-US"/>
          </a:p>
        </p:txBody>
      </p:sp>
      <p:sp>
        <p:nvSpPr>
          <p:cNvPr id="4" name="Text Placeholder 2">
            <a:extLst>
              <a:ext uri="{FF2B5EF4-FFF2-40B4-BE49-F238E27FC236}">
                <a16:creationId xmlns:a16="http://schemas.microsoft.com/office/drawing/2014/main" id="{754BC391-0311-004C-A8A4-D7A966D02B8B}"/>
              </a:ext>
            </a:extLst>
          </p:cNvPr>
          <p:cNvSpPr>
            <a:spLocks noGrp="1"/>
          </p:cNvSpPr>
          <p:nvPr>
            <p:ph type="body" sz="quarter" idx="10"/>
          </p:nvPr>
        </p:nvSpPr>
        <p:spPr>
          <a:xfrm>
            <a:off x="1321553" y="359701"/>
            <a:ext cx="9763666" cy="834030"/>
          </a:xfrm>
          <a:prstGeom prst="rect">
            <a:avLst/>
          </a:prstGeom>
        </p:spPr>
        <p:txBody>
          <a:bodyPr/>
          <a:lstStyle>
            <a:lvl1pPr marL="0" indent="0">
              <a:lnSpc>
                <a:spcPts val="3200"/>
              </a:lnSpc>
              <a:buFontTx/>
              <a:buNone/>
              <a:defRPr sz="3600" b="1" i="0" cap="all" baseline="0">
                <a:solidFill>
                  <a:schemeClr val="tx1">
                    <a:lumMod val="65000"/>
                    <a:lumOff val="35000"/>
                  </a:schemeClr>
                </a:solidFill>
                <a:latin typeface="Skeena" pitchFamily="2"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103029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62E4BDB8-5D8B-2340-9A0F-463FCDCF659F}"/>
              </a:ext>
            </a:extLst>
          </p:cNvPr>
          <p:cNvSpPr>
            <a:spLocks noGrp="1"/>
          </p:cNvSpPr>
          <p:nvPr>
            <p:ph type="subTitle" idx="1" hasCustomPrompt="1"/>
          </p:nvPr>
        </p:nvSpPr>
        <p:spPr>
          <a:xfrm>
            <a:off x="1321552" y="1691014"/>
            <a:ext cx="3654209" cy="3388986"/>
          </a:xfrm>
          <a:prstGeom prst="rect">
            <a:avLst/>
          </a:prstGeom>
        </p:spPr>
        <p:txBody>
          <a:bodyPr anchor="t">
            <a:normAutofit/>
          </a:bodyPr>
          <a:lstStyle>
            <a:lvl1pPr marL="0" indent="0" algn="l">
              <a:lnSpc>
                <a:spcPct val="100000"/>
              </a:lnSpc>
              <a:spcBef>
                <a:spcPts val="0"/>
              </a:spcBef>
              <a:buNone/>
              <a:defRPr sz="2400">
                <a:solidFill>
                  <a:schemeClr val="tx1">
                    <a:lumMod val="65000"/>
                    <a:lumOff val="35000"/>
                  </a:schemeClr>
                </a:solidFill>
                <a:latin typeface="Skeena" pitchFamily="2" charset="0"/>
                <a:cs typeface="Arial"/>
              </a:defRPr>
            </a:lvl1pPr>
            <a:lvl2pPr marL="457200" indent="-231775" algn="l">
              <a:lnSpc>
                <a:spcPct val="100000"/>
              </a:lnSpc>
              <a:spcBef>
                <a:spcPts val="0"/>
              </a:spcBef>
              <a:buFont typeface="Arial" panose="020B0604020202020204" pitchFamily="34" charset="0"/>
              <a:buChar char="•"/>
              <a:defRPr sz="1800">
                <a:solidFill>
                  <a:schemeClr val="tx1">
                    <a:lumMod val="65000"/>
                    <a:lumOff val="35000"/>
                  </a:schemeClr>
                </a:solidFill>
                <a:latin typeface="Skeena" pitchFamily="2" charset="0"/>
              </a:defRPr>
            </a:lvl2pPr>
            <a:lvl3pPr marL="914400" indent="-225425" algn="l">
              <a:lnSpc>
                <a:spcPct val="100000"/>
              </a:lnSpc>
              <a:spcBef>
                <a:spcPts val="0"/>
              </a:spcBef>
              <a:buSzPct val="70000"/>
              <a:buFont typeface="Courier New" panose="02070309020205020404" pitchFamily="49" charset="0"/>
              <a:buChar char="o"/>
              <a:defRPr sz="1600">
                <a:solidFill>
                  <a:schemeClr val="tx1">
                    <a:lumMod val="65000"/>
                    <a:lumOff val="35000"/>
                  </a:schemeClr>
                </a:solidFill>
                <a:latin typeface="Skeena" pitchFamily="2" charset="0"/>
              </a:defRPr>
            </a:lvl3pPr>
            <a:lvl4pPr marL="1371600" indent="-231775" algn="l">
              <a:lnSpc>
                <a:spcPct val="100000"/>
              </a:lnSpc>
              <a:spcBef>
                <a:spcPts val="0"/>
              </a:spcBef>
              <a:buSzPct val="70000"/>
              <a:buFont typeface="Wingdings" charset="2"/>
              <a:buChar char="§"/>
              <a:defRPr sz="1400">
                <a:solidFill>
                  <a:schemeClr val="tx1">
                    <a:lumMod val="65000"/>
                    <a:lumOff val="35000"/>
                  </a:schemeClr>
                </a:solidFill>
                <a:latin typeface="Skeena" pitchFamily="2" charset="0"/>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body content</a:t>
            </a:r>
          </a:p>
          <a:p>
            <a:pPr lvl="1"/>
            <a:r>
              <a:rPr lang="en-US" sz="1400"/>
              <a:t>Bullet</a:t>
            </a:r>
          </a:p>
          <a:p>
            <a:pPr lvl="2"/>
            <a:r>
              <a:rPr lang="en-US" sz="1400"/>
              <a:t>Sub-bullet</a:t>
            </a:r>
          </a:p>
          <a:p>
            <a:pPr lvl="3"/>
            <a:r>
              <a:rPr lang="en-US" sz="1400"/>
              <a:t>Sub-bullet</a:t>
            </a:r>
            <a:endParaRPr lang="en-US"/>
          </a:p>
        </p:txBody>
      </p:sp>
      <p:sp>
        <p:nvSpPr>
          <p:cNvPr id="12" name="Text Placeholder 2">
            <a:extLst>
              <a:ext uri="{FF2B5EF4-FFF2-40B4-BE49-F238E27FC236}">
                <a16:creationId xmlns:a16="http://schemas.microsoft.com/office/drawing/2014/main" id="{74E55A36-0523-1748-8B2D-B6A86D1D8906}"/>
              </a:ext>
            </a:extLst>
          </p:cNvPr>
          <p:cNvSpPr>
            <a:spLocks noGrp="1"/>
          </p:cNvSpPr>
          <p:nvPr>
            <p:ph type="body" sz="quarter" idx="10"/>
          </p:nvPr>
        </p:nvSpPr>
        <p:spPr>
          <a:xfrm>
            <a:off x="1321553" y="359701"/>
            <a:ext cx="9763666" cy="834030"/>
          </a:xfrm>
          <a:prstGeom prst="rect">
            <a:avLst/>
          </a:prstGeom>
        </p:spPr>
        <p:txBody>
          <a:bodyPr/>
          <a:lstStyle>
            <a:lvl1pPr marL="0" indent="0">
              <a:lnSpc>
                <a:spcPts val="3200"/>
              </a:lnSpc>
              <a:buFontTx/>
              <a:buNone/>
              <a:defRPr sz="3600" b="1" i="0" cap="all" baseline="0">
                <a:solidFill>
                  <a:schemeClr val="tx1">
                    <a:lumMod val="65000"/>
                    <a:lumOff val="35000"/>
                  </a:schemeClr>
                </a:solidFill>
                <a:latin typeface="Skeena" pitchFamily="2"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810587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0B13BBB7-B2E0-0B4E-991A-838779337D57}"/>
              </a:ext>
            </a:extLst>
          </p:cNvPr>
          <p:cNvSpPr>
            <a:spLocks noGrp="1"/>
          </p:cNvSpPr>
          <p:nvPr>
            <p:ph type="subTitle" idx="1" hasCustomPrompt="1"/>
          </p:nvPr>
        </p:nvSpPr>
        <p:spPr>
          <a:xfrm>
            <a:off x="1321553" y="1691014"/>
            <a:ext cx="7501814" cy="3388986"/>
          </a:xfrm>
          <a:prstGeom prst="rect">
            <a:avLst/>
          </a:prstGeom>
        </p:spPr>
        <p:txBody>
          <a:bodyPr anchor="t">
            <a:normAutofit/>
          </a:bodyPr>
          <a:lstStyle>
            <a:lvl1pPr marL="0" indent="0" algn="l">
              <a:lnSpc>
                <a:spcPct val="100000"/>
              </a:lnSpc>
              <a:spcBef>
                <a:spcPts val="0"/>
              </a:spcBef>
              <a:buNone/>
              <a:defRPr sz="2400">
                <a:solidFill>
                  <a:schemeClr val="tx1">
                    <a:lumMod val="65000"/>
                    <a:lumOff val="35000"/>
                  </a:schemeClr>
                </a:solidFill>
                <a:latin typeface="Skeena" pitchFamily="2" charset="0"/>
                <a:cs typeface="Arial"/>
              </a:defRPr>
            </a:lvl1pPr>
            <a:lvl2pPr marL="457200" indent="-231775" algn="l">
              <a:lnSpc>
                <a:spcPct val="100000"/>
              </a:lnSpc>
              <a:spcBef>
                <a:spcPts val="0"/>
              </a:spcBef>
              <a:buFont typeface="Arial" panose="020B0604020202020204" pitchFamily="34" charset="0"/>
              <a:buChar char="•"/>
              <a:defRPr sz="1800">
                <a:solidFill>
                  <a:schemeClr val="tx1">
                    <a:lumMod val="65000"/>
                    <a:lumOff val="35000"/>
                  </a:schemeClr>
                </a:solidFill>
                <a:latin typeface="Skeena" pitchFamily="2" charset="0"/>
              </a:defRPr>
            </a:lvl2pPr>
            <a:lvl3pPr marL="914400" indent="-225425" algn="l">
              <a:lnSpc>
                <a:spcPct val="100000"/>
              </a:lnSpc>
              <a:spcBef>
                <a:spcPts val="0"/>
              </a:spcBef>
              <a:buSzPct val="70000"/>
              <a:buFont typeface="Courier New" panose="02070309020205020404" pitchFamily="49" charset="0"/>
              <a:buChar char="o"/>
              <a:defRPr sz="1600">
                <a:solidFill>
                  <a:schemeClr val="tx1">
                    <a:lumMod val="65000"/>
                    <a:lumOff val="35000"/>
                  </a:schemeClr>
                </a:solidFill>
                <a:latin typeface="Skeena" pitchFamily="2" charset="0"/>
              </a:defRPr>
            </a:lvl3pPr>
            <a:lvl4pPr marL="1371600" indent="-231775" algn="l">
              <a:lnSpc>
                <a:spcPct val="100000"/>
              </a:lnSpc>
              <a:spcBef>
                <a:spcPts val="0"/>
              </a:spcBef>
              <a:buSzPct val="70000"/>
              <a:buFont typeface="Wingdings" charset="2"/>
              <a:buChar char="§"/>
              <a:defRPr sz="1400">
                <a:solidFill>
                  <a:schemeClr val="tx1">
                    <a:lumMod val="65000"/>
                    <a:lumOff val="35000"/>
                  </a:schemeClr>
                </a:solidFill>
                <a:latin typeface="Skeena" pitchFamily="2" charset="0"/>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body content</a:t>
            </a:r>
          </a:p>
          <a:p>
            <a:pPr lvl="1"/>
            <a:r>
              <a:rPr lang="en-US" sz="1400"/>
              <a:t>Bullet</a:t>
            </a:r>
          </a:p>
          <a:p>
            <a:pPr lvl="2"/>
            <a:r>
              <a:rPr lang="en-US" sz="1400"/>
              <a:t>Sub-bullet</a:t>
            </a:r>
          </a:p>
          <a:p>
            <a:pPr lvl="3"/>
            <a:r>
              <a:rPr lang="en-US" sz="1400"/>
              <a:t>Sub-bullet</a:t>
            </a:r>
            <a:endParaRPr lang="en-US"/>
          </a:p>
        </p:txBody>
      </p:sp>
      <p:sp>
        <p:nvSpPr>
          <p:cNvPr id="10" name="Text Placeholder 2">
            <a:extLst>
              <a:ext uri="{FF2B5EF4-FFF2-40B4-BE49-F238E27FC236}">
                <a16:creationId xmlns:a16="http://schemas.microsoft.com/office/drawing/2014/main" id="{AB2D5B84-7660-2A47-BB18-5320B0BFC303}"/>
              </a:ext>
            </a:extLst>
          </p:cNvPr>
          <p:cNvSpPr>
            <a:spLocks noGrp="1"/>
          </p:cNvSpPr>
          <p:nvPr>
            <p:ph type="body" sz="quarter" idx="10"/>
          </p:nvPr>
        </p:nvSpPr>
        <p:spPr>
          <a:xfrm>
            <a:off x="1321553" y="359701"/>
            <a:ext cx="9763666" cy="834030"/>
          </a:xfrm>
          <a:prstGeom prst="rect">
            <a:avLst/>
          </a:prstGeom>
        </p:spPr>
        <p:txBody>
          <a:bodyPr/>
          <a:lstStyle>
            <a:lvl1pPr marL="0" indent="0">
              <a:lnSpc>
                <a:spcPts val="3200"/>
              </a:lnSpc>
              <a:buFontTx/>
              <a:buNone/>
              <a:defRPr sz="3600" b="1" i="0" cap="all" baseline="0">
                <a:solidFill>
                  <a:schemeClr val="tx1">
                    <a:lumMod val="65000"/>
                    <a:lumOff val="35000"/>
                  </a:schemeClr>
                </a:solidFill>
                <a:latin typeface="Skeena" pitchFamily="2"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103151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7A5AB3-D734-4473-A18C-9A061EC794F4}"/>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9423186" y="6296871"/>
            <a:ext cx="2309532" cy="245695"/>
          </a:xfrm>
          <a:prstGeom prst="rect">
            <a:avLst/>
          </a:prstGeom>
        </p:spPr>
      </p:pic>
      <p:pic>
        <p:nvPicPr>
          <p:cNvPr id="8" name="Picture 7">
            <a:extLst>
              <a:ext uri="{FF2B5EF4-FFF2-40B4-BE49-F238E27FC236}">
                <a16:creationId xmlns:a16="http://schemas.microsoft.com/office/drawing/2014/main" id="{5C7DB1BA-E59C-DE41-8336-5FB3437F919D}"/>
              </a:ext>
            </a:extLst>
          </p:cNvPr>
          <p:cNvPicPr>
            <a:picLocks noChangeAspect="1"/>
          </p:cNvPicPr>
          <p:nvPr userDrawn="1"/>
        </p:nvPicPr>
        <p:blipFill>
          <a:blip r:embed="rId7"/>
          <a:stretch>
            <a:fillRect/>
          </a:stretch>
        </p:blipFill>
        <p:spPr>
          <a:xfrm>
            <a:off x="509282" y="6170612"/>
            <a:ext cx="1490133" cy="385281"/>
          </a:xfrm>
          <a:prstGeom prst="rect">
            <a:avLst/>
          </a:prstGeom>
        </p:spPr>
      </p:pic>
      <p:pic>
        <p:nvPicPr>
          <p:cNvPr id="9" name="Picture 8">
            <a:extLst>
              <a:ext uri="{FF2B5EF4-FFF2-40B4-BE49-F238E27FC236}">
                <a16:creationId xmlns:a16="http://schemas.microsoft.com/office/drawing/2014/main" id="{B8D6D6E6-DC68-1940-8C68-F7001B1BC0F4}"/>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10769" y="1"/>
            <a:ext cx="1153730" cy="1452282"/>
          </a:xfrm>
          <a:prstGeom prst="rect">
            <a:avLst/>
          </a:prstGeom>
        </p:spPr>
      </p:pic>
      <p:sp>
        <p:nvSpPr>
          <p:cNvPr id="3" name="Rectangle 2">
            <a:extLst>
              <a:ext uri="{FF2B5EF4-FFF2-40B4-BE49-F238E27FC236}">
                <a16:creationId xmlns:a16="http://schemas.microsoft.com/office/drawing/2014/main" id="{7C21CDD4-01EB-EBB2-EB19-83697F43FBF4}"/>
              </a:ext>
            </a:extLst>
          </p:cNvPr>
          <p:cNvSpPr/>
          <p:nvPr userDrawn="1"/>
        </p:nvSpPr>
        <p:spPr>
          <a:xfrm>
            <a:off x="11100987" y="626552"/>
            <a:ext cx="1091013" cy="706591"/>
          </a:xfrm>
          <a:prstGeom prst="rect">
            <a:avLst/>
          </a:prstGeom>
          <a:solidFill>
            <a:srgbClr val="49773B">
              <a:alpha val="8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noFill/>
              <a:effectLst/>
              <a:uLnTx/>
              <a:uFillTx/>
              <a:latin typeface="Arial"/>
              <a:ea typeface=""/>
              <a:cs typeface=""/>
            </a:endParaRPr>
          </a:p>
        </p:txBody>
      </p:sp>
      <p:pic>
        <p:nvPicPr>
          <p:cNvPr id="6" name="Picture 5">
            <a:extLst>
              <a:ext uri="{FF2B5EF4-FFF2-40B4-BE49-F238E27FC236}">
                <a16:creationId xmlns:a16="http://schemas.microsoft.com/office/drawing/2014/main" id="{CEF066A8-9586-F7E3-C16D-612F8D4382D9}"/>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100987" y="637942"/>
            <a:ext cx="773693" cy="683810"/>
          </a:xfrm>
          <a:prstGeom prst="rect">
            <a:avLst/>
          </a:prstGeom>
        </p:spPr>
      </p:pic>
    </p:spTree>
    <p:extLst>
      <p:ext uri="{BB962C8B-B14F-4D97-AF65-F5344CB8AC3E}">
        <p14:creationId xmlns:p14="http://schemas.microsoft.com/office/powerpoint/2010/main" val="41150841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B46A59F-D228-66E7-A9DA-CEF775706468}"/>
              </a:ext>
            </a:extLst>
          </p:cNvPr>
          <p:cNvSpPr>
            <a:spLocks noGrp="1"/>
          </p:cNvSpPr>
          <p:nvPr>
            <p:ph type="subTitle" idx="1"/>
          </p:nvPr>
        </p:nvSpPr>
        <p:spPr>
          <a:xfrm>
            <a:off x="1321552" y="1414974"/>
            <a:ext cx="9763667" cy="3388986"/>
          </a:xfrm>
        </p:spPr>
        <p:txBody>
          <a:bodyPr>
            <a:normAutofit/>
          </a:bodyPr>
          <a:lstStyle/>
          <a:p>
            <a:r>
              <a:rPr lang="en-US" dirty="0"/>
              <a:t>Hobart will work with the winner to select $40,000 worth of food prep equipment based on their needs. This could include mixers, slicers, food processors, vertical cutter mixers, food cutters, salad spinners, and potato peelers. Equipment can be placed at multiple schools across the district if needed.</a:t>
            </a:r>
          </a:p>
        </p:txBody>
      </p:sp>
      <p:sp>
        <p:nvSpPr>
          <p:cNvPr id="3" name="Text Placeholder 2">
            <a:extLst>
              <a:ext uri="{FF2B5EF4-FFF2-40B4-BE49-F238E27FC236}">
                <a16:creationId xmlns:a16="http://schemas.microsoft.com/office/drawing/2014/main" id="{6015282B-2DAA-909C-DE68-16F0A7A433FA}"/>
              </a:ext>
            </a:extLst>
          </p:cNvPr>
          <p:cNvSpPr>
            <a:spLocks noGrp="1"/>
          </p:cNvSpPr>
          <p:nvPr>
            <p:ph type="body" sz="quarter" idx="10"/>
          </p:nvPr>
        </p:nvSpPr>
        <p:spPr/>
        <p:txBody>
          <a:bodyPr/>
          <a:lstStyle/>
          <a:p>
            <a:r>
              <a:rPr lang="en-US" dirty="0"/>
              <a:t>Select food preparation equipment up to $40,000 in value</a:t>
            </a:r>
          </a:p>
        </p:txBody>
      </p:sp>
      <p:pic>
        <p:nvPicPr>
          <p:cNvPr id="5" name="Picture 4" descr="A close-up of a machine&#10;&#10;Description automatically generated">
            <a:extLst>
              <a:ext uri="{FF2B5EF4-FFF2-40B4-BE49-F238E27FC236}">
                <a16:creationId xmlns:a16="http://schemas.microsoft.com/office/drawing/2014/main" id="{B2AEB386-96B9-8942-0CB4-E9956B899AE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240937" y="5114863"/>
            <a:ext cx="1653897" cy="1117299"/>
          </a:xfrm>
          <a:prstGeom prst="rect">
            <a:avLst/>
          </a:prstGeom>
        </p:spPr>
      </p:pic>
      <p:pic>
        <p:nvPicPr>
          <p:cNvPr id="7" name="Picture 6" descr="A silver machine with a handle&#10;&#10;Description automatically generated">
            <a:extLst>
              <a:ext uri="{FF2B5EF4-FFF2-40B4-BE49-F238E27FC236}">
                <a16:creationId xmlns:a16="http://schemas.microsoft.com/office/drawing/2014/main" id="{72FE61DF-029A-D9B8-D7A9-86D706815E2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4606" y="4255806"/>
            <a:ext cx="1300491" cy="1767149"/>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37A73D5D-9A7C-EBFD-A3DB-27098771189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76215" y="4930501"/>
            <a:ext cx="1293563" cy="1293563"/>
          </a:xfrm>
          <a:prstGeom prst="rect">
            <a:avLst/>
          </a:prstGeom>
        </p:spPr>
      </p:pic>
      <p:pic>
        <p:nvPicPr>
          <p:cNvPr id="10" name="Picture 9" descr="A large silver and black machine&#10;&#10;Description automatically generated with medium confidence">
            <a:extLst>
              <a:ext uri="{FF2B5EF4-FFF2-40B4-BE49-F238E27FC236}">
                <a16:creationId xmlns:a16="http://schemas.microsoft.com/office/drawing/2014/main" id="{08A7B851-9621-8526-CEC7-6E6D79CC63E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071797" y="3337556"/>
            <a:ext cx="943733" cy="1403901"/>
          </a:xfrm>
          <a:prstGeom prst="rect">
            <a:avLst/>
          </a:prstGeom>
        </p:spPr>
      </p:pic>
      <p:pic>
        <p:nvPicPr>
          <p:cNvPr id="14" name="Picture 13" descr="A large mixer with a large bowl&#10;&#10;Description automatically generated">
            <a:extLst>
              <a:ext uri="{FF2B5EF4-FFF2-40B4-BE49-F238E27FC236}">
                <a16:creationId xmlns:a16="http://schemas.microsoft.com/office/drawing/2014/main" id="{9B52A378-CF63-FD5B-15ED-B067A945E4F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43673" y="3236008"/>
            <a:ext cx="1828169" cy="3388986"/>
          </a:xfrm>
          <a:prstGeom prst="rect">
            <a:avLst/>
          </a:prstGeom>
        </p:spPr>
      </p:pic>
      <p:pic>
        <p:nvPicPr>
          <p:cNvPr id="16" name="Picture 15" descr="A close-up of a machine&#10;&#10;Description automatically generated">
            <a:extLst>
              <a:ext uri="{FF2B5EF4-FFF2-40B4-BE49-F238E27FC236}">
                <a16:creationId xmlns:a16="http://schemas.microsoft.com/office/drawing/2014/main" id="{EE7099CB-0C75-C4BC-D42F-E805B1E43A8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139826" y="4391942"/>
            <a:ext cx="1912348" cy="2370680"/>
          </a:xfrm>
          <a:prstGeom prst="rect">
            <a:avLst/>
          </a:prstGeom>
        </p:spPr>
      </p:pic>
      <p:pic>
        <p:nvPicPr>
          <p:cNvPr id="18" name="Picture 17" descr="A white cylindrical object with a white cover&#10;&#10;Description automatically generated with medium confidence">
            <a:extLst>
              <a:ext uri="{FF2B5EF4-FFF2-40B4-BE49-F238E27FC236}">
                <a16:creationId xmlns:a16="http://schemas.microsoft.com/office/drawing/2014/main" id="{E5D686A1-806F-32D3-C444-98D17752A29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717610" y="3351324"/>
            <a:ext cx="1152838" cy="1625623"/>
          </a:xfrm>
          <a:prstGeom prst="rect">
            <a:avLst/>
          </a:prstGeom>
        </p:spPr>
      </p:pic>
      <p:pic>
        <p:nvPicPr>
          <p:cNvPr id="20" name="Picture 19" descr="A silver container with a lid&#10;&#10;Description automatically generated">
            <a:extLst>
              <a:ext uri="{FF2B5EF4-FFF2-40B4-BE49-F238E27FC236}">
                <a16:creationId xmlns:a16="http://schemas.microsoft.com/office/drawing/2014/main" id="{552D9DFF-7392-0770-44DB-350C74225E3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057630" y="2932504"/>
            <a:ext cx="1216948" cy="1924310"/>
          </a:xfrm>
          <a:prstGeom prst="rect">
            <a:avLst/>
          </a:prstGeom>
        </p:spPr>
      </p:pic>
      <p:pic>
        <p:nvPicPr>
          <p:cNvPr id="22" name="Picture 21" descr="A machine with a round container&#10;&#10;Description automatically generated with medium confidence">
            <a:extLst>
              <a:ext uri="{FF2B5EF4-FFF2-40B4-BE49-F238E27FC236}">
                <a16:creationId xmlns:a16="http://schemas.microsoft.com/office/drawing/2014/main" id="{540EF343-154D-CD5F-C778-910FD0C0CCA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094146" y="4335481"/>
            <a:ext cx="1773018" cy="2483604"/>
          </a:xfrm>
          <a:prstGeom prst="rect">
            <a:avLst/>
          </a:prstGeom>
        </p:spPr>
      </p:pic>
    </p:spTree>
    <p:extLst>
      <p:ext uri="{BB962C8B-B14F-4D97-AF65-F5344CB8AC3E}">
        <p14:creationId xmlns:p14="http://schemas.microsoft.com/office/powerpoint/2010/main" val="1368908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2B9954-6D1D-8112-F3BA-A4EBF0266CFA}"/>
              </a:ext>
            </a:extLst>
          </p:cNvPr>
          <p:cNvSpPr>
            <a:spLocks noGrp="1"/>
          </p:cNvSpPr>
          <p:nvPr>
            <p:ph type="body" sz="quarter" idx="10"/>
          </p:nvPr>
        </p:nvSpPr>
        <p:spPr/>
        <p:txBody>
          <a:bodyPr/>
          <a:lstStyle/>
          <a:p>
            <a:r>
              <a:rPr lang="en-US" dirty="0"/>
              <a:t>Example equipment combinations</a:t>
            </a:r>
          </a:p>
        </p:txBody>
      </p:sp>
      <p:graphicFrame>
        <p:nvGraphicFramePr>
          <p:cNvPr id="4" name="Table 4">
            <a:extLst>
              <a:ext uri="{FF2B5EF4-FFF2-40B4-BE49-F238E27FC236}">
                <a16:creationId xmlns:a16="http://schemas.microsoft.com/office/drawing/2014/main" id="{431EC99D-ACF7-033F-DD9F-B6DC1A50C4DD}"/>
              </a:ext>
            </a:extLst>
          </p:cNvPr>
          <p:cNvGraphicFramePr>
            <a:graphicFrameLocks noGrp="1"/>
          </p:cNvGraphicFramePr>
          <p:nvPr>
            <p:extLst>
              <p:ext uri="{D42A27DB-BD31-4B8C-83A1-F6EECF244321}">
                <p14:modId xmlns:p14="http://schemas.microsoft.com/office/powerpoint/2010/main" val="3118603917"/>
              </p:ext>
            </p:extLst>
          </p:nvPr>
        </p:nvGraphicFramePr>
        <p:xfrm>
          <a:off x="261874" y="1565698"/>
          <a:ext cx="7352428" cy="1112520"/>
        </p:xfrm>
        <a:graphic>
          <a:graphicData uri="http://schemas.openxmlformats.org/drawingml/2006/table">
            <a:tbl>
              <a:tblPr firstRow="1" bandRow="1">
                <a:tableStyleId>{C083E6E3-FA7D-4D7B-A595-EF9225AFEA82}</a:tableStyleId>
              </a:tblPr>
              <a:tblGrid>
                <a:gridCol w="1164127">
                  <a:extLst>
                    <a:ext uri="{9D8B030D-6E8A-4147-A177-3AD203B41FA5}">
                      <a16:colId xmlns:a16="http://schemas.microsoft.com/office/drawing/2014/main" val="170138182"/>
                    </a:ext>
                  </a:extLst>
                </a:gridCol>
                <a:gridCol w="4254539">
                  <a:extLst>
                    <a:ext uri="{9D8B030D-6E8A-4147-A177-3AD203B41FA5}">
                      <a16:colId xmlns:a16="http://schemas.microsoft.com/office/drawing/2014/main" val="1242177303"/>
                    </a:ext>
                  </a:extLst>
                </a:gridCol>
                <a:gridCol w="1933762">
                  <a:extLst>
                    <a:ext uri="{9D8B030D-6E8A-4147-A177-3AD203B41FA5}">
                      <a16:colId xmlns:a16="http://schemas.microsoft.com/office/drawing/2014/main" val="3868161583"/>
                    </a:ext>
                  </a:extLst>
                </a:gridCol>
              </a:tblGrid>
              <a:tr h="370840">
                <a:tc>
                  <a:txBody>
                    <a:bodyPr/>
                    <a:lstStyle/>
                    <a:p>
                      <a:r>
                        <a:rPr lang="en-US" sz="1400" dirty="0">
                          <a:solidFill>
                            <a:schemeClr val="tx1">
                              <a:lumMod val="65000"/>
                              <a:lumOff val="35000"/>
                            </a:schemeClr>
                          </a:solidFill>
                          <a:latin typeface="Skeena" pitchFamily="2" charset="0"/>
                        </a:rPr>
                        <a:t>Equipment</a:t>
                      </a:r>
                    </a:p>
                  </a:txBody>
                  <a:tcPr/>
                </a:tc>
                <a:tc>
                  <a:txBody>
                    <a:bodyPr/>
                    <a:lstStyle/>
                    <a:p>
                      <a:r>
                        <a:rPr lang="en-US" sz="1400" dirty="0">
                          <a:solidFill>
                            <a:schemeClr val="tx1">
                              <a:lumMod val="65000"/>
                              <a:lumOff val="35000"/>
                            </a:schemeClr>
                          </a:solidFill>
                          <a:latin typeface="Skeena" pitchFamily="2" charset="0"/>
                        </a:rPr>
                        <a:t>Description</a:t>
                      </a:r>
                    </a:p>
                  </a:txBody>
                  <a:tcPr/>
                </a:tc>
                <a:tc>
                  <a:txBody>
                    <a:bodyPr/>
                    <a:lstStyle/>
                    <a:p>
                      <a:r>
                        <a:rPr lang="en-US" sz="1400" dirty="0">
                          <a:solidFill>
                            <a:schemeClr val="tx1">
                              <a:lumMod val="65000"/>
                              <a:lumOff val="35000"/>
                            </a:schemeClr>
                          </a:solidFill>
                          <a:latin typeface="Skeena" pitchFamily="2" charset="0"/>
                        </a:rPr>
                        <a:t>Approx. Value</a:t>
                      </a:r>
                    </a:p>
                  </a:txBody>
                  <a:tcPr/>
                </a:tc>
                <a:extLst>
                  <a:ext uri="{0D108BD9-81ED-4DB2-BD59-A6C34878D82A}">
                    <a16:rowId xmlns:a16="http://schemas.microsoft.com/office/drawing/2014/main" val="1424721010"/>
                  </a:ext>
                </a:extLst>
              </a:tr>
              <a:tr h="370840">
                <a:tc>
                  <a:txBody>
                    <a:bodyPr/>
                    <a:lstStyle/>
                    <a:p>
                      <a:r>
                        <a:rPr lang="en-US" sz="1400" dirty="0">
                          <a:solidFill>
                            <a:schemeClr val="tx1">
                              <a:lumMod val="65000"/>
                              <a:lumOff val="35000"/>
                            </a:schemeClr>
                          </a:solidFill>
                          <a:latin typeface="Skeena" pitchFamily="2" charset="0"/>
                        </a:rPr>
                        <a:t>HL600-1STD</a:t>
                      </a:r>
                    </a:p>
                  </a:txBody>
                  <a:tcPr/>
                </a:tc>
                <a:tc>
                  <a:txBody>
                    <a:bodyPr/>
                    <a:lstStyle/>
                    <a:p>
                      <a:r>
                        <a:rPr lang="en-US" sz="1400" dirty="0">
                          <a:solidFill>
                            <a:schemeClr val="tx1">
                              <a:lumMod val="65000"/>
                              <a:lumOff val="35000"/>
                            </a:schemeClr>
                          </a:solidFill>
                          <a:latin typeface="Skeena" pitchFamily="2" charset="0"/>
                        </a:rPr>
                        <a:t>60-quart mixer with bowl, beater, whip, dough hook</a:t>
                      </a:r>
                    </a:p>
                  </a:txBody>
                  <a:tcPr/>
                </a:tc>
                <a:tc>
                  <a:txBody>
                    <a:bodyPr/>
                    <a:lstStyle/>
                    <a:p>
                      <a:r>
                        <a:rPr lang="en-US" sz="1400" dirty="0">
                          <a:solidFill>
                            <a:schemeClr val="tx1">
                              <a:lumMod val="65000"/>
                              <a:lumOff val="35000"/>
                            </a:schemeClr>
                          </a:solidFill>
                          <a:latin typeface="Skeena" pitchFamily="2" charset="0"/>
                        </a:rPr>
                        <a:t>$28,492.80</a:t>
                      </a:r>
                    </a:p>
                  </a:txBody>
                  <a:tcPr/>
                </a:tc>
                <a:extLst>
                  <a:ext uri="{0D108BD9-81ED-4DB2-BD59-A6C34878D82A}">
                    <a16:rowId xmlns:a16="http://schemas.microsoft.com/office/drawing/2014/main" val="3897705348"/>
                  </a:ext>
                </a:extLst>
              </a:tr>
              <a:tr h="370840">
                <a:tc>
                  <a:txBody>
                    <a:bodyPr/>
                    <a:lstStyle/>
                    <a:p>
                      <a:r>
                        <a:rPr lang="en-US" sz="1400" dirty="0">
                          <a:solidFill>
                            <a:schemeClr val="tx1">
                              <a:lumMod val="65000"/>
                              <a:lumOff val="35000"/>
                            </a:schemeClr>
                          </a:solidFill>
                          <a:latin typeface="Skeena" pitchFamily="2" charset="0"/>
                        </a:rPr>
                        <a:t>FP41-1</a:t>
                      </a:r>
                    </a:p>
                  </a:txBody>
                  <a:tcPr/>
                </a:tc>
                <a:tc>
                  <a:txBody>
                    <a:bodyPr/>
                    <a:lstStyle/>
                    <a:p>
                      <a:r>
                        <a:rPr lang="en-US" sz="1400" dirty="0">
                          <a:solidFill>
                            <a:schemeClr val="tx1">
                              <a:lumMod val="65000"/>
                              <a:lumOff val="35000"/>
                            </a:schemeClr>
                          </a:solidFill>
                          <a:latin typeface="Skeena" pitchFamily="2" charset="0"/>
                        </a:rPr>
                        <a:t>4-quart bowl-style food processor</a:t>
                      </a:r>
                    </a:p>
                  </a:txBody>
                  <a:tcPr/>
                </a:tc>
                <a:tc>
                  <a:txBody>
                    <a:bodyPr/>
                    <a:lstStyle/>
                    <a:p>
                      <a:r>
                        <a:rPr lang="en-US" sz="1400" dirty="0">
                          <a:solidFill>
                            <a:schemeClr val="tx1">
                              <a:lumMod val="65000"/>
                              <a:lumOff val="35000"/>
                            </a:schemeClr>
                          </a:solidFill>
                          <a:latin typeface="Skeena" pitchFamily="2" charset="0"/>
                        </a:rPr>
                        <a:t>$3,758.30</a:t>
                      </a:r>
                    </a:p>
                  </a:txBody>
                  <a:tcPr/>
                </a:tc>
                <a:extLst>
                  <a:ext uri="{0D108BD9-81ED-4DB2-BD59-A6C34878D82A}">
                    <a16:rowId xmlns:a16="http://schemas.microsoft.com/office/drawing/2014/main" val="1003782359"/>
                  </a:ext>
                </a:extLst>
              </a:tr>
            </a:tbl>
          </a:graphicData>
        </a:graphic>
      </p:graphicFrame>
      <p:graphicFrame>
        <p:nvGraphicFramePr>
          <p:cNvPr id="5" name="Table 4">
            <a:extLst>
              <a:ext uri="{FF2B5EF4-FFF2-40B4-BE49-F238E27FC236}">
                <a16:creationId xmlns:a16="http://schemas.microsoft.com/office/drawing/2014/main" id="{9103B82C-502D-9EA6-5BFF-B7CEC9AD2330}"/>
              </a:ext>
            </a:extLst>
          </p:cNvPr>
          <p:cNvGraphicFramePr>
            <a:graphicFrameLocks noGrp="1"/>
          </p:cNvGraphicFramePr>
          <p:nvPr>
            <p:extLst>
              <p:ext uri="{D42A27DB-BD31-4B8C-83A1-F6EECF244321}">
                <p14:modId xmlns:p14="http://schemas.microsoft.com/office/powerpoint/2010/main" val="1779304091"/>
              </p:ext>
            </p:extLst>
          </p:nvPr>
        </p:nvGraphicFramePr>
        <p:xfrm>
          <a:off x="261874" y="3429000"/>
          <a:ext cx="7352428" cy="2148840"/>
        </p:xfrm>
        <a:graphic>
          <a:graphicData uri="http://schemas.openxmlformats.org/drawingml/2006/table">
            <a:tbl>
              <a:tblPr firstRow="1" bandRow="1">
                <a:tableStyleId>{C083E6E3-FA7D-4D7B-A595-EF9225AFEA82}</a:tableStyleId>
              </a:tblPr>
              <a:tblGrid>
                <a:gridCol w="1164127">
                  <a:extLst>
                    <a:ext uri="{9D8B030D-6E8A-4147-A177-3AD203B41FA5}">
                      <a16:colId xmlns:a16="http://schemas.microsoft.com/office/drawing/2014/main" val="170138182"/>
                    </a:ext>
                  </a:extLst>
                </a:gridCol>
                <a:gridCol w="4254539">
                  <a:extLst>
                    <a:ext uri="{9D8B030D-6E8A-4147-A177-3AD203B41FA5}">
                      <a16:colId xmlns:a16="http://schemas.microsoft.com/office/drawing/2014/main" val="1242177303"/>
                    </a:ext>
                  </a:extLst>
                </a:gridCol>
                <a:gridCol w="1933762">
                  <a:extLst>
                    <a:ext uri="{9D8B030D-6E8A-4147-A177-3AD203B41FA5}">
                      <a16:colId xmlns:a16="http://schemas.microsoft.com/office/drawing/2014/main" val="3868161583"/>
                    </a:ext>
                  </a:extLst>
                </a:gridCol>
              </a:tblGrid>
              <a:tr h="370840">
                <a:tc>
                  <a:txBody>
                    <a:bodyPr/>
                    <a:lstStyle/>
                    <a:p>
                      <a:r>
                        <a:rPr lang="en-US" sz="1400" dirty="0">
                          <a:solidFill>
                            <a:schemeClr val="tx1">
                              <a:lumMod val="65000"/>
                              <a:lumOff val="35000"/>
                            </a:schemeClr>
                          </a:solidFill>
                          <a:latin typeface="Skeena" pitchFamily="2" charset="0"/>
                        </a:rPr>
                        <a:t>Equipment</a:t>
                      </a:r>
                    </a:p>
                  </a:txBody>
                  <a:tcPr/>
                </a:tc>
                <a:tc>
                  <a:txBody>
                    <a:bodyPr/>
                    <a:lstStyle/>
                    <a:p>
                      <a:r>
                        <a:rPr lang="en-US" sz="1400" dirty="0">
                          <a:solidFill>
                            <a:schemeClr val="tx1">
                              <a:lumMod val="65000"/>
                              <a:lumOff val="35000"/>
                            </a:schemeClr>
                          </a:solidFill>
                          <a:latin typeface="Skeena" pitchFamily="2" charset="0"/>
                        </a:rPr>
                        <a:t>Description</a:t>
                      </a:r>
                    </a:p>
                  </a:txBody>
                  <a:tcPr/>
                </a:tc>
                <a:tc>
                  <a:txBody>
                    <a:bodyPr/>
                    <a:lstStyle/>
                    <a:p>
                      <a:r>
                        <a:rPr lang="en-US" sz="1400" dirty="0">
                          <a:solidFill>
                            <a:schemeClr val="tx1">
                              <a:lumMod val="65000"/>
                              <a:lumOff val="35000"/>
                            </a:schemeClr>
                          </a:solidFill>
                          <a:latin typeface="Skeena" pitchFamily="2" charset="0"/>
                        </a:rPr>
                        <a:t>Approx. Value</a:t>
                      </a:r>
                    </a:p>
                  </a:txBody>
                  <a:tcPr/>
                </a:tc>
                <a:extLst>
                  <a:ext uri="{0D108BD9-81ED-4DB2-BD59-A6C34878D82A}">
                    <a16:rowId xmlns:a16="http://schemas.microsoft.com/office/drawing/2014/main" val="1424721010"/>
                  </a:ext>
                </a:extLst>
              </a:tr>
              <a:tr h="370840">
                <a:tc>
                  <a:txBody>
                    <a:bodyPr/>
                    <a:lstStyle/>
                    <a:p>
                      <a:r>
                        <a:rPr lang="en-US" sz="1400" dirty="0">
                          <a:solidFill>
                            <a:schemeClr val="tx1">
                              <a:lumMod val="65000"/>
                              <a:lumOff val="35000"/>
                            </a:schemeClr>
                          </a:solidFill>
                          <a:latin typeface="Skeena" pitchFamily="2" charset="0"/>
                        </a:rPr>
                        <a:t>FP150-1A</a:t>
                      </a:r>
                    </a:p>
                  </a:txBody>
                  <a:tcPr/>
                </a:tc>
                <a:tc>
                  <a:txBody>
                    <a:bodyPr/>
                    <a:lstStyle/>
                    <a:p>
                      <a:r>
                        <a:rPr lang="en-US" sz="1400" dirty="0">
                          <a:solidFill>
                            <a:schemeClr val="tx1">
                              <a:lumMod val="65000"/>
                              <a:lumOff val="35000"/>
                            </a:schemeClr>
                          </a:solidFill>
                          <a:latin typeface="Skeena" pitchFamily="2" charset="0"/>
                        </a:rPr>
                        <a:t>Full hopper continuous-feed food processor, 3 cutting tools</a:t>
                      </a:r>
                    </a:p>
                  </a:txBody>
                  <a:tcPr/>
                </a:tc>
                <a:tc>
                  <a:txBody>
                    <a:bodyPr/>
                    <a:lstStyle/>
                    <a:p>
                      <a:r>
                        <a:rPr lang="en-US" sz="1400" dirty="0">
                          <a:solidFill>
                            <a:schemeClr val="tx1">
                              <a:lumMod val="65000"/>
                              <a:lumOff val="35000"/>
                            </a:schemeClr>
                          </a:solidFill>
                          <a:latin typeface="Skeena" pitchFamily="2" charset="0"/>
                        </a:rPr>
                        <a:t>$7,051.10</a:t>
                      </a:r>
                    </a:p>
                  </a:txBody>
                  <a:tcPr/>
                </a:tc>
                <a:extLst>
                  <a:ext uri="{0D108BD9-81ED-4DB2-BD59-A6C34878D82A}">
                    <a16:rowId xmlns:a16="http://schemas.microsoft.com/office/drawing/2014/main" val="3897705348"/>
                  </a:ext>
                </a:extLst>
              </a:tr>
              <a:tr h="370840">
                <a:tc>
                  <a:txBody>
                    <a:bodyPr/>
                    <a:lstStyle/>
                    <a:p>
                      <a:r>
                        <a:rPr lang="en-US" sz="1400" dirty="0">
                          <a:solidFill>
                            <a:schemeClr val="tx1">
                              <a:lumMod val="65000"/>
                              <a:lumOff val="35000"/>
                            </a:schemeClr>
                          </a:solidFill>
                          <a:latin typeface="Skeena" pitchFamily="2" charset="0"/>
                        </a:rPr>
                        <a:t>HS9-1</a:t>
                      </a:r>
                    </a:p>
                  </a:txBody>
                  <a:tcPr/>
                </a:tc>
                <a:tc>
                  <a:txBody>
                    <a:bodyPr/>
                    <a:lstStyle/>
                    <a:p>
                      <a:r>
                        <a:rPr lang="en-US" sz="1400" dirty="0">
                          <a:solidFill>
                            <a:schemeClr val="tx1">
                              <a:lumMod val="65000"/>
                              <a:lumOff val="35000"/>
                            </a:schemeClr>
                          </a:solidFill>
                          <a:latin typeface="Skeena" pitchFamily="2" charset="0"/>
                        </a:rPr>
                        <a:t>Automatic slicer with interlocks</a:t>
                      </a:r>
                    </a:p>
                  </a:txBody>
                  <a:tcPr/>
                </a:tc>
                <a:tc>
                  <a:txBody>
                    <a:bodyPr/>
                    <a:lstStyle/>
                    <a:p>
                      <a:r>
                        <a:rPr lang="en-US" sz="1400" dirty="0">
                          <a:solidFill>
                            <a:schemeClr val="tx1">
                              <a:lumMod val="65000"/>
                              <a:lumOff val="35000"/>
                            </a:schemeClr>
                          </a:solidFill>
                          <a:latin typeface="Skeena" pitchFamily="2" charset="0"/>
                        </a:rPr>
                        <a:t>$13,063.40</a:t>
                      </a:r>
                    </a:p>
                  </a:txBody>
                  <a:tcPr/>
                </a:tc>
                <a:extLst>
                  <a:ext uri="{0D108BD9-81ED-4DB2-BD59-A6C34878D82A}">
                    <a16:rowId xmlns:a16="http://schemas.microsoft.com/office/drawing/2014/main" val="1003782359"/>
                  </a:ext>
                </a:extLst>
              </a:tr>
              <a:tr h="370840">
                <a:tc>
                  <a:txBody>
                    <a:bodyPr/>
                    <a:lstStyle/>
                    <a:p>
                      <a:r>
                        <a:rPr lang="en-US" sz="1400" dirty="0">
                          <a:solidFill>
                            <a:schemeClr val="tx1">
                              <a:lumMod val="65000"/>
                              <a:lumOff val="35000"/>
                            </a:schemeClr>
                          </a:solidFill>
                          <a:latin typeface="Skeena" pitchFamily="2" charset="0"/>
                        </a:rPr>
                        <a:t>HMM20-1STD</a:t>
                      </a:r>
                    </a:p>
                  </a:txBody>
                  <a:tcPr/>
                </a:tc>
                <a:tc>
                  <a:txBody>
                    <a:bodyPr/>
                    <a:lstStyle/>
                    <a:p>
                      <a:r>
                        <a:rPr lang="en-US" sz="1400" dirty="0">
                          <a:solidFill>
                            <a:schemeClr val="tx1">
                              <a:lumMod val="65000"/>
                              <a:lumOff val="35000"/>
                            </a:schemeClr>
                          </a:solidFill>
                          <a:latin typeface="Skeena" pitchFamily="2" charset="0"/>
                        </a:rPr>
                        <a:t>Centerline by Hobart 20-quart mixer with bowl, beater, whip, dough hook</a:t>
                      </a:r>
                    </a:p>
                  </a:txBody>
                  <a:tcPr/>
                </a:tc>
                <a:tc>
                  <a:txBody>
                    <a:bodyPr/>
                    <a:lstStyle/>
                    <a:p>
                      <a:r>
                        <a:rPr lang="en-US" sz="1400" dirty="0">
                          <a:solidFill>
                            <a:schemeClr val="tx1">
                              <a:lumMod val="65000"/>
                              <a:lumOff val="35000"/>
                            </a:schemeClr>
                          </a:solidFill>
                          <a:latin typeface="Skeena" pitchFamily="2" charset="0"/>
                        </a:rPr>
                        <a:t>$4,214</a:t>
                      </a:r>
                    </a:p>
                  </a:txBody>
                  <a:tcPr/>
                </a:tc>
                <a:extLst>
                  <a:ext uri="{0D108BD9-81ED-4DB2-BD59-A6C34878D82A}">
                    <a16:rowId xmlns:a16="http://schemas.microsoft.com/office/drawing/2014/main" val="2758017458"/>
                  </a:ext>
                </a:extLst>
              </a:tr>
              <a:tr h="370840">
                <a:tc>
                  <a:txBody>
                    <a:bodyPr/>
                    <a:lstStyle/>
                    <a:p>
                      <a:r>
                        <a:rPr lang="en-US" sz="1400" dirty="0">
                          <a:solidFill>
                            <a:schemeClr val="tx1">
                              <a:lumMod val="65000"/>
                              <a:lumOff val="35000"/>
                            </a:schemeClr>
                          </a:solidFill>
                          <a:latin typeface="Skeena" pitchFamily="2" charset="0"/>
                        </a:rPr>
                        <a:t>SDPS</a:t>
                      </a:r>
                    </a:p>
                  </a:txBody>
                  <a:tcPr/>
                </a:tc>
                <a:tc>
                  <a:txBody>
                    <a:bodyPr/>
                    <a:lstStyle/>
                    <a:p>
                      <a:r>
                        <a:rPr lang="en-US" sz="1400" dirty="0">
                          <a:solidFill>
                            <a:schemeClr val="tx1">
                              <a:lumMod val="65000"/>
                              <a:lumOff val="35000"/>
                            </a:schemeClr>
                          </a:solidFill>
                          <a:latin typeface="Skeena" pitchFamily="2" charset="0"/>
                        </a:rPr>
                        <a:t>Stainless steel salad dryer</a:t>
                      </a:r>
                    </a:p>
                  </a:txBody>
                  <a:tcPr/>
                </a:tc>
                <a:tc>
                  <a:txBody>
                    <a:bodyPr/>
                    <a:lstStyle/>
                    <a:p>
                      <a:r>
                        <a:rPr lang="en-US" sz="1400" dirty="0">
                          <a:solidFill>
                            <a:schemeClr val="tx1">
                              <a:lumMod val="65000"/>
                              <a:lumOff val="35000"/>
                            </a:schemeClr>
                          </a:solidFill>
                          <a:latin typeface="Skeena" pitchFamily="2" charset="0"/>
                        </a:rPr>
                        <a:t>$5,035.80</a:t>
                      </a:r>
                    </a:p>
                  </a:txBody>
                  <a:tcPr/>
                </a:tc>
                <a:extLst>
                  <a:ext uri="{0D108BD9-81ED-4DB2-BD59-A6C34878D82A}">
                    <a16:rowId xmlns:a16="http://schemas.microsoft.com/office/drawing/2014/main" val="30716416"/>
                  </a:ext>
                </a:extLst>
              </a:tr>
            </a:tbl>
          </a:graphicData>
        </a:graphic>
      </p:graphicFrame>
      <p:pic>
        <p:nvPicPr>
          <p:cNvPr id="7" name="Picture 6" descr="A large mixer with a large bowl&#10;&#10;Description automatically generated">
            <a:extLst>
              <a:ext uri="{FF2B5EF4-FFF2-40B4-BE49-F238E27FC236}">
                <a16:creationId xmlns:a16="http://schemas.microsoft.com/office/drawing/2014/main" id="{7D3B6D12-46D9-0D5C-8399-9AE3E40721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1469" y="839816"/>
            <a:ext cx="1201950" cy="2228125"/>
          </a:xfrm>
          <a:prstGeom prst="rect">
            <a:avLst/>
          </a:prstGeom>
        </p:spPr>
      </p:pic>
      <p:pic>
        <p:nvPicPr>
          <p:cNvPr id="9" name="Picture 8" descr="A close-up of a machine&#10;&#10;Description automatically generated">
            <a:extLst>
              <a:ext uri="{FF2B5EF4-FFF2-40B4-BE49-F238E27FC236}">
                <a16:creationId xmlns:a16="http://schemas.microsoft.com/office/drawing/2014/main" id="{C5D13880-610E-CB93-AED2-FBBA019A2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962" y="1565698"/>
            <a:ext cx="682335" cy="1087546"/>
          </a:xfrm>
          <a:prstGeom prst="rect">
            <a:avLst/>
          </a:prstGeom>
        </p:spPr>
      </p:pic>
      <p:sp>
        <p:nvSpPr>
          <p:cNvPr id="10" name="TextBox 9">
            <a:extLst>
              <a:ext uri="{FF2B5EF4-FFF2-40B4-BE49-F238E27FC236}">
                <a16:creationId xmlns:a16="http://schemas.microsoft.com/office/drawing/2014/main" id="{984A593A-44CB-2427-194E-8E26AA966236}"/>
              </a:ext>
            </a:extLst>
          </p:cNvPr>
          <p:cNvSpPr txBox="1"/>
          <p:nvPr/>
        </p:nvSpPr>
        <p:spPr>
          <a:xfrm>
            <a:off x="8998057" y="1849497"/>
            <a:ext cx="401652" cy="584775"/>
          </a:xfrm>
          <a:prstGeom prst="rect">
            <a:avLst/>
          </a:prstGeom>
          <a:noFill/>
        </p:spPr>
        <p:txBody>
          <a:bodyPr wrap="square" rtlCol="0">
            <a:spAutoFit/>
          </a:bodyPr>
          <a:lstStyle/>
          <a:p>
            <a:pPr algn="ctr"/>
            <a:r>
              <a:rPr lang="en-US" sz="3200" b="1" dirty="0">
                <a:solidFill>
                  <a:schemeClr val="tx1">
                    <a:lumMod val="65000"/>
                    <a:lumOff val="35000"/>
                  </a:schemeClr>
                </a:solidFill>
                <a:latin typeface="Skeena" pitchFamily="2" charset="0"/>
              </a:rPr>
              <a:t>+</a:t>
            </a:r>
          </a:p>
        </p:txBody>
      </p:sp>
      <p:pic>
        <p:nvPicPr>
          <p:cNvPr id="11" name="Picture 10" descr="A silver machine with a handle&#10;&#10;Description automatically generated">
            <a:extLst>
              <a:ext uri="{FF2B5EF4-FFF2-40B4-BE49-F238E27FC236}">
                <a16:creationId xmlns:a16="http://schemas.microsoft.com/office/drawing/2014/main" id="{20FA8476-6220-609A-F869-3B4E0ECAAD3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800165" y="3429000"/>
            <a:ext cx="745743" cy="1013339"/>
          </a:xfrm>
          <a:prstGeom prst="rect">
            <a:avLst/>
          </a:prstGeom>
        </p:spPr>
      </p:pic>
      <p:pic>
        <p:nvPicPr>
          <p:cNvPr id="12" name="Picture 11" descr="A picture containing person&#10;&#10;Description automatically generated">
            <a:extLst>
              <a:ext uri="{FF2B5EF4-FFF2-40B4-BE49-F238E27FC236}">
                <a16:creationId xmlns:a16="http://schemas.microsoft.com/office/drawing/2014/main" id="{7510448F-2157-0BAA-FCE5-12FC23E13B5D}"/>
              </a:ext>
            </a:extLst>
          </p:cNvPr>
          <p:cNvPicPr>
            <a:picLocks noChangeAspect="1"/>
          </p:cNvPicPr>
          <p:nvPr/>
        </p:nvPicPr>
        <p:blipFill>
          <a:blip r:embed="rId5" cstate="hqprint">
            <a:extLst>
              <a:ext uri="{28A0092B-C50C-407E-A947-70E740481C1C}">
                <a14:useLocalDpi xmlns:a14="http://schemas.microsoft.com/office/drawing/2010/main"/>
              </a:ext>
            </a:extLst>
          </a:blip>
          <a:srcRect b="50000"/>
          <a:stretch/>
        </p:blipFill>
        <p:spPr>
          <a:xfrm>
            <a:off x="8360886" y="3937596"/>
            <a:ext cx="741770" cy="370885"/>
          </a:xfrm>
          <a:prstGeom prst="rect">
            <a:avLst/>
          </a:prstGeom>
        </p:spPr>
      </p:pic>
      <p:pic>
        <p:nvPicPr>
          <p:cNvPr id="14" name="Picture 13" descr="A machine with a handle&#10;&#10;Description automatically generated">
            <a:extLst>
              <a:ext uri="{FF2B5EF4-FFF2-40B4-BE49-F238E27FC236}">
                <a16:creationId xmlns:a16="http://schemas.microsoft.com/office/drawing/2014/main" id="{2C8AE6CA-AEC7-7723-CA2F-8150750CA9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3377" y="3142033"/>
            <a:ext cx="1546713" cy="1471525"/>
          </a:xfrm>
          <a:prstGeom prst="rect">
            <a:avLst/>
          </a:prstGeom>
        </p:spPr>
      </p:pic>
      <p:pic>
        <p:nvPicPr>
          <p:cNvPr id="16" name="Picture 15" descr="A large silver container with a white handle&#10;&#10;Description automatically generated with medium confidence">
            <a:extLst>
              <a:ext uri="{FF2B5EF4-FFF2-40B4-BE49-F238E27FC236}">
                <a16:creationId xmlns:a16="http://schemas.microsoft.com/office/drawing/2014/main" id="{3B680AD1-A053-8AF9-A125-C7593EC9C9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6805" y="4847211"/>
            <a:ext cx="973010" cy="1364564"/>
          </a:xfrm>
          <a:prstGeom prst="rect">
            <a:avLst/>
          </a:prstGeom>
        </p:spPr>
      </p:pic>
      <p:pic>
        <p:nvPicPr>
          <p:cNvPr id="18" name="Picture 17" descr="A mixer with a bowl on a black background&#10;&#10;Description automatically generated">
            <a:extLst>
              <a:ext uri="{FF2B5EF4-FFF2-40B4-BE49-F238E27FC236}">
                <a16:creationId xmlns:a16="http://schemas.microsoft.com/office/drawing/2014/main" id="{839FD537-2BB6-A6E2-39A4-AB3F9F4983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7752" y="4726629"/>
            <a:ext cx="937961" cy="1471526"/>
          </a:xfrm>
          <a:prstGeom prst="rect">
            <a:avLst/>
          </a:prstGeom>
        </p:spPr>
      </p:pic>
      <p:sp>
        <p:nvSpPr>
          <p:cNvPr id="19" name="TextBox 18">
            <a:extLst>
              <a:ext uri="{FF2B5EF4-FFF2-40B4-BE49-F238E27FC236}">
                <a16:creationId xmlns:a16="http://schemas.microsoft.com/office/drawing/2014/main" id="{93DAA8D5-87CE-D4A2-29C3-CDAF8FB1CBBC}"/>
              </a:ext>
            </a:extLst>
          </p:cNvPr>
          <p:cNvSpPr txBox="1"/>
          <p:nvPr/>
        </p:nvSpPr>
        <p:spPr>
          <a:xfrm>
            <a:off x="9182190" y="3723707"/>
            <a:ext cx="401652" cy="584775"/>
          </a:xfrm>
          <a:prstGeom prst="rect">
            <a:avLst/>
          </a:prstGeom>
          <a:noFill/>
        </p:spPr>
        <p:txBody>
          <a:bodyPr wrap="square" rtlCol="0">
            <a:spAutoFit/>
          </a:bodyPr>
          <a:lstStyle/>
          <a:p>
            <a:pPr algn="ctr"/>
            <a:r>
              <a:rPr lang="en-US" sz="3200" b="1" dirty="0">
                <a:solidFill>
                  <a:schemeClr val="tx1">
                    <a:lumMod val="65000"/>
                    <a:lumOff val="35000"/>
                  </a:schemeClr>
                </a:solidFill>
                <a:latin typeface="Skeena" pitchFamily="2" charset="0"/>
              </a:rPr>
              <a:t>+</a:t>
            </a:r>
          </a:p>
        </p:txBody>
      </p:sp>
      <p:sp>
        <p:nvSpPr>
          <p:cNvPr id="20" name="TextBox 19">
            <a:extLst>
              <a:ext uri="{FF2B5EF4-FFF2-40B4-BE49-F238E27FC236}">
                <a16:creationId xmlns:a16="http://schemas.microsoft.com/office/drawing/2014/main" id="{30EC23B0-AE14-E0A5-8A2B-F41823545F7D}"/>
              </a:ext>
            </a:extLst>
          </p:cNvPr>
          <p:cNvSpPr txBox="1"/>
          <p:nvPr/>
        </p:nvSpPr>
        <p:spPr>
          <a:xfrm>
            <a:off x="11088799" y="3723706"/>
            <a:ext cx="401652" cy="584775"/>
          </a:xfrm>
          <a:prstGeom prst="rect">
            <a:avLst/>
          </a:prstGeom>
          <a:noFill/>
        </p:spPr>
        <p:txBody>
          <a:bodyPr wrap="square" rtlCol="0">
            <a:spAutoFit/>
          </a:bodyPr>
          <a:lstStyle/>
          <a:p>
            <a:pPr algn="ctr"/>
            <a:r>
              <a:rPr lang="en-US" sz="3200" b="1" dirty="0">
                <a:solidFill>
                  <a:schemeClr val="tx1">
                    <a:lumMod val="65000"/>
                    <a:lumOff val="35000"/>
                  </a:schemeClr>
                </a:solidFill>
                <a:latin typeface="Skeena" pitchFamily="2" charset="0"/>
              </a:rPr>
              <a:t>+</a:t>
            </a:r>
          </a:p>
        </p:txBody>
      </p:sp>
      <p:sp>
        <p:nvSpPr>
          <p:cNvPr id="21" name="TextBox 20">
            <a:extLst>
              <a:ext uri="{FF2B5EF4-FFF2-40B4-BE49-F238E27FC236}">
                <a16:creationId xmlns:a16="http://schemas.microsoft.com/office/drawing/2014/main" id="{F1F0CC08-8990-4555-8180-2BF5701E357C}"/>
              </a:ext>
            </a:extLst>
          </p:cNvPr>
          <p:cNvSpPr txBox="1"/>
          <p:nvPr/>
        </p:nvSpPr>
        <p:spPr>
          <a:xfrm>
            <a:off x="9242957" y="5237105"/>
            <a:ext cx="401652" cy="584775"/>
          </a:xfrm>
          <a:prstGeom prst="rect">
            <a:avLst/>
          </a:prstGeom>
          <a:noFill/>
        </p:spPr>
        <p:txBody>
          <a:bodyPr wrap="square" rtlCol="0">
            <a:spAutoFit/>
          </a:bodyPr>
          <a:lstStyle/>
          <a:p>
            <a:pPr algn="ctr"/>
            <a:r>
              <a:rPr lang="en-US" sz="3200" b="1" dirty="0">
                <a:solidFill>
                  <a:schemeClr val="tx1">
                    <a:lumMod val="65000"/>
                    <a:lumOff val="35000"/>
                  </a:schemeClr>
                </a:solidFill>
                <a:latin typeface="Skeena" pitchFamily="2" charset="0"/>
              </a:rPr>
              <a:t>+</a:t>
            </a:r>
          </a:p>
        </p:txBody>
      </p:sp>
    </p:spTree>
    <p:extLst>
      <p:ext uri="{BB962C8B-B14F-4D97-AF65-F5344CB8AC3E}">
        <p14:creationId xmlns:p14="http://schemas.microsoft.com/office/powerpoint/2010/main" val="1191601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DA4CFB1-19C2-623B-3AA9-895142340056}"/>
              </a:ext>
            </a:extLst>
          </p:cNvPr>
          <p:cNvSpPr>
            <a:spLocks noGrp="1"/>
          </p:cNvSpPr>
          <p:nvPr>
            <p:ph type="subTitle" idx="1"/>
          </p:nvPr>
        </p:nvSpPr>
        <p:spPr/>
        <p:txBody>
          <a:bodyPr/>
          <a:lstStyle/>
          <a:p>
            <a:pPr marL="342900" indent="-342900">
              <a:buFont typeface="Arial" panose="020B0604020202020204" pitchFamily="34" charset="0"/>
              <a:buChar char="•"/>
            </a:pPr>
            <a:r>
              <a:rPr lang="en-US" dirty="0"/>
              <a:t>Grantee will need to make the choice of equipment and verify utilities.</a:t>
            </a:r>
          </a:p>
          <a:p>
            <a:pPr marL="342900" indent="-342900">
              <a:buFont typeface="Arial" panose="020B0604020202020204" pitchFamily="34" charset="0"/>
              <a:buChar char="•"/>
            </a:pPr>
            <a:r>
              <a:rPr lang="en-US" dirty="0"/>
              <a:t>Grantee will be responsible for receiving equipment, uncrating and checking for damage, “set-in-place” and final connections.</a:t>
            </a:r>
          </a:p>
          <a:p>
            <a:pPr marL="342900" indent="-342900">
              <a:buFont typeface="Arial" panose="020B0604020202020204" pitchFamily="34" charset="0"/>
              <a:buChar char="•"/>
            </a:pPr>
            <a:r>
              <a:rPr lang="en-US" dirty="0"/>
              <a:t>FEG will ship to school district or their agent “prepaid and allow.”</a:t>
            </a:r>
          </a:p>
          <a:p>
            <a:endParaRPr lang="en-US" dirty="0"/>
          </a:p>
        </p:txBody>
      </p:sp>
      <p:sp>
        <p:nvSpPr>
          <p:cNvPr id="3" name="Text Placeholder 2">
            <a:extLst>
              <a:ext uri="{FF2B5EF4-FFF2-40B4-BE49-F238E27FC236}">
                <a16:creationId xmlns:a16="http://schemas.microsoft.com/office/drawing/2014/main" id="{96CED37E-9A07-E3C1-7796-A06AA38051F2}"/>
              </a:ext>
            </a:extLst>
          </p:cNvPr>
          <p:cNvSpPr>
            <a:spLocks noGrp="1"/>
          </p:cNvSpPr>
          <p:nvPr>
            <p:ph type="body" sz="quarter" idx="10"/>
          </p:nvPr>
        </p:nvSpPr>
        <p:spPr/>
        <p:txBody>
          <a:bodyPr/>
          <a:lstStyle/>
          <a:p>
            <a:r>
              <a:rPr lang="en-US" dirty="0"/>
              <a:t>Conditions</a:t>
            </a:r>
          </a:p>
        </p:txBody>
      </p:sp>
    </p:spTree>
    <p:extLst>
      <p:ext uri="{BB962C8B-B14F-4D97-AF65-F5344CB8AC3E}">
        <p14:creationId xmlns:p14="http://schemas.microsoft.com/office/powerpoint/2010/main" val="342748299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BART_MASTER-TEMPLATE-2022" id="{2580842E-C0FE-4D41-8AA0-4A6E829883BE}" vid="{C2902E13-D9A3-614F-B3A8-0A9D370D00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1EDDF8419585438793498617924A1C" ma:contentTypeVersion="16" ma:contentTypeDescription="Create a new document." ma:contentTypeScope="" ma:versionID="7ce1c044940f5601ba8ad15407fd4bc9">
  <xsd:schema xmlns:xsd="http://www.w3.org/2001/XMLSchema" xmlns:xs="http://www.w3.org/2001/XMLSchema" xmlns:p="http://schemas.microsoft.com/office/2006/metadata/properties" xmlns:ns2="be3148b4-f311-4b55-ba00-0dbce20a8c48" xmlns:ns3="5a9f956c-d69f-42af-b5f2-69c48fd7f1be" targetNamespace="http://schemas.microsoft.com/office/2006/metadata/properties" ma:root="true" ma:fieldsID="85161bb478a7beb135020c90021c8ec0" ns2:_="" ns3:_="">
    <xsd:import namespace="be3148b4-f311-4b55-ba00-0dbce20a8c48"/>
    <xsd:import namespace="5a9f956c-d69f-42af-b5f2-69c48fd7f1b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3148b4-f311-4b55-ba00-0dbce20a8c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d32756e-2ce1-4283-af61-e57536a9f8a8"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9f956c-d69f-42af-b5f2-69c48fd7f1b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e69e9dfd-48e3-4fe2-a93f-9fa8adf90578}" ma:internalName="TaxCatchAll" ma:showField="CatchAllData" ma:web="5a9f956c-d69f-42af-b5f2-69c48fd7f1b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a9f956c-d69f-42af-b5f2-69c48fd7f1be" xsi:nil="true"/>
    <lcf76f155ced4ddcb4097134ff3c332f xmlns="be3148b4-f311-4b55-ba00-0dbce20a8c4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49680F2-ADE5-4ABF-974C-731E5239BFB9}"/>
</file>

<file path=customXml/itemProps2.xml><?xml version="1.0" encoding="utf-8"?>
<ds:datastoreItem xmlns:ds="http://schemas.openxmlformats.org/officeDocument/2006/customXml" ds:itemID="{3AF3540E-D30F-419B-95AC-8392DE192996}"/>
</file>

<file path=customXml/itemProps3.xml><?xml version="1.0" encoding="utf-8"?>
<ds:datastoreItem xmlns:ds="http://schemas.openxmlformats.org/officeDocument/2006/customXml" ds:itemID="{1D0EBFC0-C4B9-42BD-944F-A3C7AF06AF61}"/>
</file>

<file path=docProps/app.xml><?xml version="1.0" encoding="utf-8"?>
<Properties xmlns="http://schemas.openxmlformats.org/officeDocument/2006/extended-properties" xmlns:vt="http://schemas.openxmlformats.org/officeDocument/2006/docPropsVTypes">
  <TotalTime>2534</TotalTime>
  <Words>197</Words>
  <Application>Microsoft Office PowerPoint</Application>
  <PresentationFormat>Widescreen</PresentationFormat>
  <Paragraphs>35</Paragraphs>
  <Slides>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vt:i4>
      </vt:variant>
    </vt:vector>
  </HeadingPairs>
  <TitlesOfParts>
    <vt:vector size="9" baseType="lpstr">
      <vt:lpstr>Arial</vt:lpstr>
      <vt:lpstr>Calibri</vt:lpstr>
      <vt:lpstr>Courier New</vt:lpstr>
      <vt:lpstr>Skeena</vt:lpstr>
      <vt:lpstr>Wingdings</vt:lpstr>
      <vt:lpstr>Custom Design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Burke</dc:creator>
  <cp:lastModifiedBy>Grace Strotman</cp:lastModifiedBy>
  <cp:revision>33</cp:revision>
  <dcterms:created xsi:type="dcterms:W3CDTF">2020-08-24T13:34:32Z</dcterms:created>
  <dcterms:modified xsi:type="dcterms:W3CDTF">2025-12-22T14:49:49Z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0x0101003A1EDDF8419585438793498617924A1C</vt:lpwstr>
  </property>
</Properties>
</file>